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4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Cross-plots of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against Se contents, and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and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Pb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contents in pyrite, measured by LA-ICP-MS. Highest concentrations of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in the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diamictites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Arsenic contents are higher in the shales. Lead contents vary highly in both shales and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diamictites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due to late addition by hydrothermal fluids.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Parnell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Geochemistry and metallogeny of Neoproterozoic pyrite in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oxic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anoxic sediments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Parnell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12-16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15939" y="5479334"/>
            <a:ext cx="103601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4</a:t>
            </a:r>
            <a:r>
              <a:rPr lang="en-GB" sz="1100" dirty="0"/>
              <a:t> Cross-plots of </a:t>
            </a:r>
            <a:r>
              <a:rPr lang="en-GB" sz="1100" b="1" dirty="0"/>
              <a:t>(a)</a:t>
            </a:r>
            <a:r>
              <a:rPr lang="en-GB" sz="1100" dirty="0"/>
              <a:t> </a:t>
            </a:r>
            <a:r>
              <a:rPr lang="en-GB" sz="1100" dirty="0" err="1"/>
              <a:t>Te</a:t>
            </a:r>
            <a:r>
              <a:rPr lang="en-GB" sz="1100" dirty="0"/>
              <a:t> against Se contents, and </a:t>
            </a:r>
            <a:r>
              <a:rPr lang="en-GB" sz="1100" b="1" dirty="0"/>
              <a:t>(b)</a:t>
            </a:r>
            <a:r>
              <a:rPr lang="en-GB" sz="1100" dirty="0"/>
              <a:t> As and </a:t>
            </a:r>
            <a:r>
              <a:rPr lang="en-GB" sz="1100" dirty="0" err="1"/>
              <a:t>Pb</a:t>
            </a:r>
            <a:r>
              <a:rPr lang="en-GB" sz="1100" dirty="0"/>
              <a:t> contents in pyrite, measured by LA-ICP-MS. Highest concentrations of </a:t>
            </a:r>
            <a:r>
              <a:rPr lang="en-GB" sz="1100" dirty="0" err="1"/>
              <a:t>Te</a:t>
            </a:r>
            <a:r>
              <a:rPr lang="en-GB" sz="1100" dirty="0"/>
              <a:t> are in the </a:t>
            </a:r>
            <a:r>
              <a:rPr lang="en-GB" sz="1100" dirty="0" err="1"/>
              <a:t>diamictites</a:t>
            </a:r>
            <a:r>
              <a:rPr lang="en-GB" sz="1100" dirty="0"/>
              <a:t>. Arsenic contents are higher in the shales. Lead contents vary highly in both shales and </a:t>
            </a:r>
            <a:r>
              <a:rPr lang="en-GB" sz="1100" dirty="0" err="1"/>
              <a:t>diamictites</a:t>
            </a:r>
            <a:r>
              <a:rPr lang="en-GB" sz="1100"/>
              <a:t>, due to late addition by hydrothermal fluids.</a:t>
            </a:r>
            <a:endParaRPr lang="en-GB" sz="1100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ED0A4B-6411-4909-9259-22A41223E1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15" y="1222736"/>
            <a:ext cx="10592985" cy="400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185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46</cp:revision>
  <dcterms:created xsi:type="dcterms:W3CDTF">2017-09-25T10:29:42Z</dcterms:created>
  <dcterms:modified xsi:type="dcterms:W3CDTF">2018-04-20T09:39:07Z</dcterms:modified>
</cp:coreProperties>
</file>