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Density of molten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CaCO</a:t>
            </a:r>
            <a:r>
              <a:rPr lang="en-GB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experiments (circles: this work, squares: Dobson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1996) and theoretical calculations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1995;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Vuilleumier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2014; Li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2017), compared to the seismological PREM model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(Dziewonski and Anderson, 1981), crystalline calcite V (Li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2017), molten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hydrous and dry rhyolite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Malfait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2014), molten hydrous and dry basalt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Sakamaki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2006).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49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Hudspeth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 of molten CaCO</a:t>
            </a:r>
            <a:r>
              <a:rPr lang="en-GB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high pressure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 err="1">
                <a:latin typeface="Arial" panose="020B0604020202020204" pitchFamily="34" charset="0"/>
              </a:rPr>
              <a:t>Hudspeth</a:t>
            </a: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17-21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94296" y="4628089"/>
            <a:ext cx="332973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b="1" dirty="0"/>
              <a:t>Figure 2</a:t>
            </a:r>
            <a:r>
              <a:rPr lang="en-US" sz="1100" dirty="0"/>
              <a:t> Density of molten </a:t>
            </a:r>
            <a:r>
              <a:rPr lang="en-US" sz="1100" dirty="0" err="1"/>
              <a:t>CaCO</a:t>
            </a:r>
            <a:r>
              <a:rPr lang="en-GB" sz="1100" baseline="-25000" dirty="0"/>
              <a:t>3</a:t>
            </a:r>
            <a:r>
              <a:rPr lang="en-US" sz="1100" dirty="0"/>
              <a:t> from experiments (circles: this work, squares: Dobson </a:t>
            </a:r>
            <a:r>
              <a:rPr lang="en-US" sz="1100" i="1" dirty="0"/>
              <a:t>et al</a:t>
            </a:r>
            <a:r>
              <a:rPr lang="en-US" sz="1100" dirty="0"/>
              <a:t>., 1996) and theoretical calculations (</a:t>
            </a:r>
            <a:r>
              <a:rPr lang="en-US" sz="1100" dirty="0" err="1"/>
              <a:t>Genge</a:t>
            </a:r>
            <a:r>
              <a:rPr lang="en-US" sz="1100" dirty="0"/>
              <a:t> </a:t>
            </a:r>
            <a:r>
              <a:rPr lang="en-US" sz="1100" i="1" dirty="0"/>
              <a:t>et al</a:t>
            </a:r>
            <a:r>
              <a:rPr lang="en-US" sz="1100" dirty="0"/>
              <a:t>., 1995; </a:t>
            </a:r>
            <a:r>
              <a:rPr lang="en-US" sz="1100" dirty="0" err="1"/>
              <a:t>Vuilleumier</a:t>
            </a:r>
            <a:r>
              <a:rPr lang="en-US" sz="1100" dirty="0"/>
              <a:t> </a:t>
            </a:r>
            <a:r>
              <a:rPr lang="en-US" sz="1100" i="1" dirty="0"/>
              <a:t>et al</a:t>
            </a:r>
            <a:r>
              <a:rPr lang="en-US" sz="1100" dirty="0"/>
              <a:t>., 2014; Li </a:t>
            </a:r>
            <a:r>
              <a:rPr lang="en-US" sz="1100" i="1" dirty="0"/>
              <a:t>et al</a:t>
            </a:r>
            <a:r>
              <a:rPr lang="en-US" sz="1100" dirty="0"/>
              <a:t>., 2017), compared to the seismological PREM model </a:t>
            </a:r>
            <a:r>
              <a:rPr lang="it-IT" sz="1100" dirty="0"/>
              <a:t>(Dziewonski and Anderson, 1981), crystalline calcite V (Li </a:t>
            </a:r>
            <a:r>
              <a:rPr lang="it-IT" sz="1100" i="1" dirty="0"/>
              <a:t>et al</a:t>
            </a:r>
            <a:r>
              <a:rPr lang="it-IT" sz="1100" dirty="0"/>
              <a:t>., 2017), molten </a:t>
            </a:r>
            <a:r>
              <a:rPr lang="en-US" sz="1100" dirty="0"/>
              <a:t>hydrous and dry rhyolite (</a:t>
            </a:r>
            <a:r>
              <a:rPr lang="en-US" sz="1100" dirty="0" err="1"/>
              <a:t>Malfait</a:t>
            </a:r>
            <a:r>
              <a:rPr lang="en-US" sz="1100" dirty="0"/>
              <a:t> </a:t>
            </a:r>
            <a:r>
              <a:rPr lang="en-US" sz="1100" i="1" dirty="0"/>
              <a:t>et al</a:t>
            </a:r>
            <a:r>
              <a:rPr lang="en-US" sz="1100" dirty="0"/>
              <a:t>., 2014), molten hydrous and dry basalt </a:t>
            </a:r>
            <a:r>
              <a:rPr lang="en-GB" sz="1100" dirty="0"/>
              <a:t>(</a:t>
            </a:r>
            <a:r>
              <a:rPr lang="en-GB" sz="1100" dirty="0" err="1"/>
              <a:t>Sakamaki</a:t>
            </a:r>
            <a:r>
              <a:rPr lang="en-GB" sz="1100" dirty="0"/>
              <a:t> </a:t>
            </a:r>
            <a:r>
              <a:rPr lang="en-GB" sz="1100" i="1" dirty="0"/>
              <a:t>et al</a:t>
            </a:r>
            <a:r>
              <a:rPr lang="en-GB" sz="1100" dirty="0"/>
              <a:t>., 2006).</a:t>
            </a:r>
          </a:p>
        </p:txBody>
      </p:sp>
      <p:pic>
        <p:nvPicPr>
          <p:cNvPr id="8" name="Image 7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37F18ECE-3F89-45BF-A2FD-4BB5133D10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160" y="1232815"/>
            <a:ext cx="7363874" cy="502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241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49</cp:revision>
  <dcterms:created xsi:type="dcterms:W3CDTF">2017-09-25T10:29:42Z</dcterms:created>
  <dcterms:modified xsi:type="dcterms:W3CDTF">2018-04-24T11:44:38Z</dcterms:modified>
</cp:coreProperties>
</file>