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Bulk modulus of molten CaCO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 function of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(black: 1773 K, red: 1923 K, orange: 2073 K, orange empty circles: 1773 K and 1923 K data corrected for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2073 K).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Hudspeth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of molten CaCO</a:t>
            </a:r>
            <a:r>
              <a:rPr lang="en-GB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high pressure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 err="1">
                <a:latin typeface="Arial" panose="020B0604020202020204" pitchFamily="34" charset="0"/>
              </a:rPr>
              <a:t>Hudspeth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17-21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015043" y="5524864"/>
            <a:ext cx="40089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b="1" dirty="0"/>
              <a:t>Figure 3</a:t>
            </a:r>
            <a:r>
              <a:rPr lang="it-IT" sz="1100" dirty="0"/>
              <a:t> Bulk modulus of molten CaCO</a:t>
            </a:r>
            <a:r>
              <a:rPr lang="en-GB" sz="1100" baseline="-25000" dirty="0"/>
              <a:t>3</a:t>
            </a:r>
            <a:r>
              <a:rPr lang="en-US" sz="1100" dirty="0"/>
              <a:t> as a function of </a:t>
            </a:r>
            <a:r>
              <a:rPr lang="en-GB" sz="1100" i="1" dirty="0"/>
              <a:t>P</a:t>
            </a:r>
            <a:r>
              <a:rPr lang="en-US" sz="1100" dirty="0"/>
              <a:t> (black: 1773 K, red: 1923 K, orange: 2073 K, orange empty circles: 1773 K and 1923 K data corrected for </a:t>
            </a:r>
            <a:r>
              <a:rPr lang="en-GB" sz="1100" i="1" dirty="0"/>
              <a:t>T  </a:t>
            </a:r>
            <a:r>
              <a:rPr lang="en-GB" sz="1100" dirty="0"/>
              <a:t>= 2073 K).</a:t>
            </a:r>
          </a:p>
        </p:txBody>
      </p:sp>
      <p:pic>
        <p:nvPicPr>
          <p:cNvPr id="10" name="Image 9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F14B979F-D84C-4B60-BC3A-F217B4515F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309" y="868059"/>
            <a:ext cx="3740441" cy="539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149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49</cp:revision>
  <dcterms:created xsi:type="dcterms:W3CDTF">2017-09-25T10:29:42Z</dcterms:created>
  <dcterms:modified xsi:type="dcterms:W3CDTF">2018-04-24T11:43:29Z</dcterms:modified>
</cp:coreProperties>
</file>