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Sampling location map of Mariana Trench sediments.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9757" y="179388"/>
            <a:ext cx="403427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Dasgupta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Toxic anthropogenic pollutants reach the deepest ocean on Earth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Dasgupta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22-26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4183641" y="5844645"/>
            <a:ext cx="382471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 </a:t>
            </a:r>
            <a:r>
              <a:rPr lang="en-GB" sz="1100" dirty="0"/>
              <a:t>Sampling location map of Mariana Trench sediments.</a:t>
            </a:r>
          </a:p>
        </p:txBody>
      </p:sp>
      <p:pic>
        <p:nvPicPr>
          <p:cNvPr id="6" name="Image 5" descr="Dasgupta et al. (2018)&#10;Figure 1">
            <a:extLst>
              <a:ext uri="{FF2B5EF4-FFF2-40B4-BE49-F238E27FC236}">
                <a16:creationId xmlns:a16="http://schemas.microsoft.com/office/drawing/2014/main" id="{4388D683-A88C-4530-A123-0DE2CE37FC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612" y="1012825"/>
            <a:ext cx="9488776" cy="467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79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49</cp:revision>
  <dcterms:created xsi:type="dcterms:W3CDTF">2017-09-25T10:29:42Z</dcterms:created>
  <dcterms:modified xsi:type="dcterms:W3CDTF">2018-05-09T14:29:42Z</dcterms:modified>
</cp:coreProperties>
</file>