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Concentrations of PBDE congeners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/g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d.w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.) for different sampling locations at various water depths, as represented by coloured stacked bars. Refer to Table S-3 for details.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6393" y="179388"/>
            <a:ext cx="3667634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Dasgupta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 anthropogenic pollutants reach the deepest ocean on Earth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Dasgupta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22-26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873595" y="5766012"/>
            <a:ext cx="88441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</a:t>
            </a:r>
            <a:r>
              <a:rPr lang="en-GB" sz="1100" dirty="0"/>
              <a:t>Concentrations of PBDE congeners (</a:t>
            </a:r>
            <a:r>
              <a:rPr lang="en-GB" sz="1100" dirty="0" err="1"/>
              <a:t>pg</a:t>
            </a:r>
            <a:r>
              <a:rPr lang="en-GB" sz="1100" dirty="0"/>
              <a:t>/g </a:t>
            </a:r>
            <a:r>
              <a:rPr lang="en-GB" sz="1100" dirty="0" err="1"/>
              <a:t>d.w</a:t>
            </a:r>
            <a:r>
              <a:rPr lang="en-GB" sz="1100" dirty="0"/>
              <a:t>.) for different sampling locations at various water depths, as represented by coloured stacked bars. Refer to Table S-3 for details.</a:t>
            </a:r>
          </a:p>
        </p:txBody>
      </p:sp>
      <p:pic>
        <p:nvPicPr>
          <p:cNvPr id="10" name="Image 9" descr="Dasgupta et al. (2018). &#10;Figure 3">
            <a:extLst>
              <a:ext uri="{FF2B5EF4-FFF2-40B4-BE49-F238E27FC236}">
                <a16:creationId xmlns:a16="http://schemas.microsoft.com/office/drawing/2014/main" id="{5CDABF45-2C12-4BE3-92AF-9839450C49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6"/>
          <a:stretch/>
        </p:blipFill>
        <p:spPr>
          <a:xfrm>
            <a:off x="2238375" y="1076035"/>
            <a:ext cx="8506010" cy="45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133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50</cp:revision>
  <dcterms:created xsi:type="dcterms:W3CDTF">2017-09-25T10:29:42Z</dcterms:created>
  <dcterms:modified xsi:type="dcterms:W3CDTF">2018-05-09T13:51:39Z</dcterms:modified>
</cp:coreProperties>
</file>