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–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fields for different materials. Meteoric waters have uniquely high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 and generally low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values. Marine carbonates and silica plot in a narrow band of high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and low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values. Manganese oxides have unusually low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 due to incorporation of dissolved 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Hydrothermal alteration drives igneous and metamorphic rocks to lower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values. All data are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standardised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VSMOW, where solid samples are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normalised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of San Carlos olivine = -0.05 ‰. See Figure S-1 for data sources.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757" y="179388"/>
            <a:ext cx="4034270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Mass-dependent triple oxygen isotope variations in terrestrial materials 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Sharp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7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27-31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815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533336" y="5516577"/>
            <a:ext cx="7678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 </a:t>
            </a:r>
            <a:r>
              <a:rPr lang="en-US" sz="1100" dirty="0"/>
              <a:t>Characteristic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18</a:t>
            </a:r>
            <a:r>
              <a:rPr lang="en-US" sz="1100" dirty="0"/>
              <a:t>O –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17</a:t>
            </a:r>
            <a:r>
              <a:rPr lang="en-US" sz="1100" dirty="0"/>
              <a:t>O fields for different materials. Meteoric waters have uniquely high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17</a:t>
            </a:r>
            <a:r>
              <a:rPr lang="en-US" sz="1100" dirty="0"/>
              <a:t>O values and generally low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18</a:t>
            </a:r>
            <a:r>
              <a:rPr lang="en-US" sz="1100" dirty="0"/>
              <a:t>O values. Marine carbonates and silica plot in a narrow band of high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18</a:t>
            </a:r>
            <a:r>
              <a:rPr lang="en-US" sz="1100" dirty="0"/>
              <a:t>O and low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17</a:t>
            </a:r>
            <a:r>
              <a:rPr lang="en-US" sz="1100" dirty="0"/>
              <a:t>O values. Manganese oxides have unusually low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17</a:t>
            </a:r>
            <a:r>
              <a:rPr lang="en-US" sz="1100" dirty="0"/>
              <a:t>O values </a:t>
            </a:r>
            <a:r>
              <a:rPr lang="fr-FR" sz="1100" dirty="0"/>
              <a:t>...</a:t>
            </a:r>
            <a:endParaRPr lang="en-GB" sz="1100" dirty="0"/>
          </a:p>
          <a:p>
            <a:r>
              <a:rPr lang="en-GB" sz="1100" dirty="0"/>
              <a:t>.</a:t>
            </a:r>
          </a:p>
        </p:txBody>
      </p:sp>
      <p:pic>
        <p:nvPicPr>
          <p:cNvPr id="3" name="Image 2" descr="Figure 1&#10;Sharp et al. (2018)">
            <a:extLst>
              <a:ext uri="{FF2B5EF4-FFF2-40B4-BE49-F238E27FC236}">
                <a16:creationId xmlns:a16="http://schemas.microsoft.com/office/drawing/2014/main" id="{822FC3D5-11EC-45F3-B6E7-E3736BD88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1067888"/>
            <a:ext cx="7929796" cy="43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236</Words>
  <Application>Microsoft Office PowerPoint</Application>
  <PresentationFormat>Grand écran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msgothic</vt:lpstr>
      <vt:lpstr>Symbol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51</cp:revision>
  <dcterms:created xsi:type="dcterms:W3CDTF">2017-09-25T10:29:42Z</dcterms:created>
  <dcterms:modified xsi:type="dcterms:W3CDTF">2018-05-31T14:07:31Z</dcterms:modified>
</cp:coreProperties>
</file>