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2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– 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17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values of meteoric waters. Waters can be divided into three segments: extreme low values with a λ of 0.5309 (Vostok ice core – pale blue symbols); light waters with δ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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values between -60 and -30 ‰ from high latitudes and a λ of 0.528; and heavier waters (&gt;-20 ‰) with a best fit λ of 0.5263.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757" y="179388"/>
            <a:ext cx="4034270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Mass-dependent triple oxygen isotope variations in terrestrial materials 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Sharp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i="1" dirty="0">
                <a:latin typeface="Arial" panose="020B0604020202020204" pitchFamily="34" charset="0"/>
              </a:rPr>
              <a:t>7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>
                <a:latin typeface="Arial" panose="020B0604020202020204" pitchFamily="34" charset="0"/>
              </a:rPr>
              <a:t>27-31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815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2740838" y="5618267"/>
            <a:ext cx="76782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2 </a:t>
            </a:r>
            <a:r>
              <a:rPr lang="en-US" sz="1100" dirty="0"/>
              <a:t>δ</a:t>
            </a:r>
            <a:r>
              <a:rPr lang="en-US" sz="1100" dirty="0">
                <a:sym typeface="Symbol" panose="05050102010706020507" pitchFamily="18" charset="2"/>
              </a:rPr>
              <a:t></a:t>
            </a:r>
            <a:r>
              <a:rPr lang="en-US" sz="1100" baseline="30000" dirty="0"/>
              <a:t>18</a:t>
            </a:r>
            <a:r>
              <a:rPr lang="en-US" sz="1100" dirty="0"/>
              <a:t>O – Δ</a:t>
            </a:r>
            <a:r>
              <a:rPr lang="en-US" sz="1100" dirty="0">
                <a:sym typeface="Symbol" panose="05050102010706020507" pitchFamily="18" charset="2"/>
              </a:rPr>
              <a:t></a:t>
            </a:r>
            <a:r>
              <a:rPr lang="en-US" sz="1100" baseline="30000" dirty="0"/>
              <a:t>17</a:t>
            </a:r>
            <a:r>
              <a:rPr lang="en-US" sz="1100" dirty="0"/>
              <a:t>O values of meteoric waters. Waters can be divided into three segments: extreme low values with a λ of 0.5309 (Vostok ice core – pale blue symbols); light waters with δ</a:t>
            </a:r>
            <a:r>
              <a:rPr lang="en-US" sz="1100" dirty="0">
                <a:sym typeface="Symbol" panose="05050102010706020507" pitchFamily="18" charset="2"/>
              </a:rPr>
              <a:t></a:t>
            </a:r>
            <a:r>
              <a:rPr lang="en-US" sz="1100" baseline="30000" dirty="0"/>
              <a:t>18</a:t>
            </a:r>
            <a:r>
              <a:rPr lang="en-US" sz="1100" dirty="0"/>
              <a:t>O values between -60 and -30 ‰ from high latitudes and a λ of 0.528; and heavier waters (&gt;-20 ‰) with a best fit λ of 0.5263. </a:t>
            </a:r>
            <a:endParaRPr lang="en-GB" sz="1100" dirty="0"/>
          </a:p>
          <a:p>
            <a:r>
              <a:rPr lang="en-GB" sz="1100" dirty="0"/>
              <a:t>.</a:t>
            </a:r>
          </a:p>
        </p:txBody>
      </p:sp>
      <p:pic>
        <p:nvPicPr>
          <p:cNvPr id="8" name="Image 7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22580343-878B-4361-BC7F-D716A2CDC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34" y="996556"/>
            <a:ext cx="8334531" cy="467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211</Words>
  <Application>Microsoft Office PowerPoint</Application>
  <PresentationFormat>Grand écran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msgothic</vt:lpstr>
      <vt:lpstr>Symbol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52</cp:revision>
  <dcterms:created xsi:type="dcterms:W3CDTF">2017-09-25T10:29:42Z</dcterms:created>
  <dcterms:modified xsi:type="dcterms:W3CDTF">2018-05-31T14:09:31Z</dcterms:modified>
</cp:coreProperties>
</file>