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δ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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 – Δ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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17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 plot of sedimentary materials. The red silica samples equilibrated with ocean water plot along the equilibrium fractionation curved line (Sharp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2016) (tick marks indicate equilibrium temperature). Samples equilibrated with meteoric water plot to the left of the marine data, consistent with a lower δ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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 and higher Δ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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17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 water value. Manganese oxide data plot with anomalously low Δ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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17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 values, suggestive of incorporation of dissolved 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Mandernack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1995).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9757" y="179388"/>
            <a:ext cx="403427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Sharp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Mass-dependent triple oxygen isotope variations in terrestrial materials 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Sharp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>
                <a:latin typeface="Arial" panose="020B0604020202020204" pitchFamily="34" charset="0"/>
              </a:rPr>
              <a:t>27-31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2605525" y="5656369"/>
            <a:ext cx="767828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</a:t>
            </a:r>
            <a:r>
              <a:rPr lang="en-US" sz="1100" dirty="0"/>
              <a:t> δ</a:t>
            </a:r>
            <a:r>
              <a:rPr lang="en-US" sz="1100" dirty="0">
                <a:sym typeface="Symbol" panose="05050102010706020507" pitchFamily="18" charset="2"/>
              </a:rPr>
              <a:t></a:t>
            </a:r>
            <a:r>
              <a:rPr lang="en-US" sz="1100" baseline="30000" dirty="0"/>
              <a:t>18</a:t>
            </a:r>
            <a:r>
              <a:rPr lang="en-US" sz="1100" dirty="0"/>
              <a:t>O – Δ</a:t>
            </a:r>
            <a:r>
              <a:rPr lang="en-US" sz="1100" dirty="0">
                <a:sym typeface="Symbol" panose="05050102010706020507" pitchFamily="18" charset="2"/>
              </a:rPr>
              <a:t></a:t>
            </a:r>
            <a:r>
              <a:rPr lang="en-US" sz="1100" baseline="30000" dirty="0"/>
              <a:t>17</a:t>
            </a:r>
            <a:r>
              <a:rPr lang="en-US" sz="1100" dirty="0"/>
              <a:t>O plot of sedimentary materials. The red silica samples equilibrated with ocean water plot along the equilibrium fractionation curved line (Sharp </a:t>
            </a:r>
            <a:r>
              <a:rPr lang="en-US" sz="1100" i="1" dirty="0"/>
              <a:t>et al</a:t>
            </a:r>
            <a:r>
              <a:rPr lang="en-US" sz="1100" dirty="0"/>
              <a:t>., 2016) (tick marks indicate equilibrium temperature). Samples equilibrated with meteoric water plot to the left of the marine data…</a:t>
            </a:r>
            <a:r>
              <a:rPr lang="en-GB" sz="1100" dirty="0"/>
              <a:t>.</a:t>
            </a:r>
          </a:p>
        </p:txBody>
      </p:sp>
      <p:pic>
        <p:nvPicPr>
          <p:cNvPr id="10" name="Image 9" descr="Une image contenant texte&#10;&#10;Description générée avec un niveau de confiance très élevé">
            <a:extLst>
              <a:ext uri="{FF2B5EF4-FFF2-40B4-BE49-F238E27FC236}">
                <a16:creationId xmlns:a16="http://schemas.microsoft.com/office/drawing/2014/main" id="{820670AB-A1CA-44FA-8824-C8F0C2D8F4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160" y="958768"/>
            <a:ext cx="8285680" cy="46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213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msgothic</vt:lpstr>
      <vt:lpstr>Symbol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53</cp:revision>
  <dcterms:created xsi:type="dcterms:W3CDTF">2017-09-25T10:29:42Z</dcterms:created>
  <dcterms:modified xsi:type="dcterms:W3CDTF">2018-05-31T14:09:47Z</dcterms:modified>
</cp:coreProperties>
</file>