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Nitrogen isotopic composition of amorphous carbonaceous matter, and of spheroidal, film-like and lenticular-like microfossils from the 3.0 Ga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Farrel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Quartzite formation.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15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Bulk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values are provided for comparison with δ</a:t>
                </a:r>
                <a:r>
                  <a:rPr lang="en-US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15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N</a:t>
                </a:r>
                <a:r>
                  <a:rPr lang="en-US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µm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values.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12/07/2018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9757" y="179388"/>
            <a:ext cx="4034270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Delarue </a:t>
            </a:r>
            <a:r>
              <a:rPr lang="de-AT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de-AT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Nitrogen isotope signatures of microfossils suggest aerobic metabolism 3.0 </a:t>
            </a:r>
            <a:r>
              <a:rPr lang="en-GB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Gyr</a:t>
            </a:r>
            <a:r>
              <a:rPr lang="en-GB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ago</a:t>
            </a:r>
            <a:endParaRPr lang="en-US" altLang="en-US" sz="1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Delarue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8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i="1" dirty="0">
                <a:latin typeface="Arial" panose="020B0604020202020204" pitchFamily="34" charset="0"/>
              </a:rPr>
              <a:t>7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32-36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816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2018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 4.0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3028011" y="5692171"/>
            <a:ext cx="7678285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 </a:t>
            </a:r>
            <a:r>
              <a:rPr lang="en-US" sz="1100" dirty="0"/>
              <a:t>Nitrogen isotopic composition of amorphous carbonaceous matter, and of spheroidal, film-like and lenticular-like microfossils from the 3.0 Ga </a:t>
            </a:r>
            <a:r>
              <a:rPr lang="en-US" sz="1100" dirty="0" err="1"/>
              <a:t>Farrel</a:t>
            </a:r>
            <a:r>
              <a:rPr lang="en-US" sz="1100" dirty="0"/>
              <a:t> Quartzite formation. δ</a:t>
            </a:r>
            <a:r>
              <a:rPr lang="en-US" sz="1100" baseline="30000" dirty="0"/>
              <a:t>15</a:t>
            </a:r>
            <a:r>
              <a:rPr lang="en-US" sz="1100" dirty="0"/>
              <a:t>N</a:t>
            </a:r>
            <a:r>
              <a:rPr lang="en-US" sz="1100" baseline="-25000" dirty="0"/>
              <a:t>Bulk </a:t>
            </a:r>
            <a:r>
              <a:rPr lang="en-US" sz="1100" dirty="0"/>
              <a:t>values are provided for comparison with δ</a:t>
            </a:r>
            <a:r>
              <a:rPr lang="en-US" sz="1100" baseline="30000" dirty="0"/>
              <a:t>15</a:t>
            </a:r>
            <a:r>
              <a:rPr lang="en-US" sz="1100" dirty="0"/>
              <a:t>N</a:t>
            </a:r>
            <a:r>
              <a:rPr lang="en-US" sz="1100" baseline="-25000" dirty="0"/>
              <a:t>µm</a:t>
            </a:r>
            <a:r>
              <a:rPr lang="en-US" sz="1100" dirty="0"/>
              <a:t> values.</a:t>
            </a:r>
            <a:endParaRPr lang="en-GB" sz="1100" dirty="0"/>
          </a:p>
        </p:txBody>
      </p:sp>
      <p:pic>
        <p:nvPicPr>
          <p:cNvPr id="6" name="Image 5" descr="Une image contenant texte&#10;&#10;Description générée avec un niveau de confiance élevé">
            <a:extLst>
              <a:ext uri="{FF2B5EF4-FFF2-40B4-BE49-F238E27FC236}">
                <a16:creationId xmlns:a16="http://schemas.microsoft.com/office/drawing/2014/main" id="{CE6514DA-E232-4322-99FA-9B57A445C4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439" y="899231"/>
            <a:ext cx="7479122" cy="485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133</Words>
  <Application>Microsoft Office PowerPoint</Application>
  <PresentationFormat>Grand écran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msgothic</vt:lpstr>
      <vt:lpstr>Wingdings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</cp:lastModifiedBy>
  <cp:revision>52</cp:revision>
  <dcterms:created xsi:type="dcterms:W3CDTF">2017-09-25T10:29:42Z</dcterms:created>
  <dcterms:modified xsi:type="dcterms:W3CDTF">2018-07-12T07:44:21Z</dcterms:modified>
</cp:coreProperties>
</file>