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Optical photomicrographs, SEM images and Raman spectra of the 3.4 Ga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Strelley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Pool organic microfossils observed on a freshly fractured chert fragment.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SEM image of a lenticular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Strelley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Pool microfossil,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optical photomicrograph of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Strelley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Pool lenticular microfossils (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Sugitani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et al.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2013) and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model morphological reconstruction in clay.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(d–g)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SEM images of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Strelley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Pool film-like microfossils,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(h)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optical photomicrograph of a film-like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Strelley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Pool microfossil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Sugitani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et al.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2013) and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en-GB" sz="1200" b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i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 enlargement of the film-like microfossil shown in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that looks like a tubular structure. Red lines indicate where the FIB sections were extracted for TEM and STXM analyses (Film 1–4).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(j)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Raman spectra of the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Strelley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Pool organic microfossils These spectra are typical of disordered carbon having experienced 300 °C, with the D and composite G + D2 bands displaying similar intensities.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Qz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corresponds to quartz.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2379" y="179388"/>
            <a:ext cx="333164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Alleon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 nature of the 3.4 Ga </a:t>
            </a: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Strelley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Pool microfossils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Alleon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7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37-42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817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92380" y="4957653"/>
            <a:ext cx="333164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 </a:t>
            </a:r>
            <a:r>
              <a:rPr lang="en-GB" sz="1100" dirty="0"/>
              <a:t>Optical photomicrographs, SEM images and Raman spectra of the 3.4 Ga </a:t>
            </a:r>
            <a:r>
              <a:rPr lang="en-GB" sz="1100" dirty="0" err="1"/>
              <a:t>Strelley</a:t>
            </a:r>
            <a:r>
              <a:rPr lang="en-GB" sz="1100" dirty="0"/>
              <a:t> Pool organic microfossils observed on a freshly fractured chert fragment. </a:t>
            </a:r>
            <a:r>
              <a:rPr lang="en-GB" sz="1100" b="1" dirty="0"/>
              <a:t>(a)</a:t>
            </a:r>
            <a:r>
              <a:rPr lang="en-GB" sz="1100" dirty="0"/>
              <a:t> SEM image of a lenticular </a:t>
            </a:r>
            <a:r>
              <a:rPr lang="en-GB" sz="1100" dirty="0" err="1"/>
              <a:t>Strelley</a:t>
            </a:r>
            <a:r>
              <a:rPr lang="en-GB" sz="1100" dirty="0"/>
              <a:t> Pool microfossil, </a:t>
            </a:r>
            <a:r>
              <a:rPr lang="en-GB" sz="1100" b="1" dirty="0"/>
              <a:t>(b)</a:t>
            </a:r>
            <a:r>
              <a:rPr lang="en-GB" sz="1100" dirty="0"/>
              <a:t> optical photomicrograph of </a:t>
            </a:r>
            <a:r>
              <a:rPr lang="en-GB" sz="1100" dirty="0" err="1"/>
              <a:t>Strelley</a:t>
            </a:r>
            <a:r>
              <a:rPr lang="en-GB" sz="1100" dirty="0"/>
              <a:t> Pool lenticular microfossils (</a:t>
            </a:r>
            <a:r>
              <a:rPr lang="en-GB" sz="1100" dirty="0" err="1"/>
              <a:t>Sugitani</a:t>
            </a:r>
            <a:r>
              <a:rPr lang="en-GB" sz="1100" i="1" dirty="0"/>
              <a:t> et al.</a:t>
            </a:r>
            <a:r>
              <a:rPr lang="en-GB" sz="1100" dirty="0"/>
              <a:t>,  2013)…</a:t>
            </a:r>
          </a:p>
        </p:txBody>
      </p:sp>
      <p:pic>
        <p:nvPicPr>
          <p:cNvPr id="3" name="Image 2" descr="Une image contenant texte&#10;&#10;Description générée avec un niveau de confiance très élevé">
            <a:extLst>
              <a:ext uri="{FF2B5EF4-FFF2-40B4-BE49-F238E27FC236}">
                <a16:creationId xmlns:a16="http://schemas.microsoft.com/office/drawing/2014/main" id="{42F4A7DA-699E-4EB5-B7B2-6CCA6685BB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286" y="526118"/>
            <a:ext cx="5628182" cy="564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290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</cp:lastModifiedBy>
  <cp:revision>53</cp:revision>
  <dcterms:created xsi:type="dcterms:W3CDTF">2017-09-25T10:29:42Z</dcterms:created>
  <dcterms:modified xsi:type="dcterms:W3CDTF">2018-07-17T09:18:29Z</dcterms:modified>
</cp:coreProperties>
</file>