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TEM analyses of the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Strelley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Pool organic microfossils. STEM image of the lenticular microfossil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 in Figure 1a and of the two film-like microfossils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(b–c)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shown in Figure 1d and 1f, respectively. Organic carbon (which appears darker than mineral phases) is closely associated with micro-quartz, clays and crystals of chlorides and sulphates. The main chemical elements are indicated.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TEM-EDX spectra of the organic microfossils and the associated mineral phases.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379" y="179388"/>
            <a:ext cx="333164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Alleon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nature of the 3.4 Ga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Strelley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Pool microfossils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Alleon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7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37-42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817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39268" y="4722449"/>
            <a:ext cx="328475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b="1" dirty="0"/>
              <a:t>Figure 2</a:t>
            </a:r>
            <a:r>
              <a:rPr lang="en-GB" sz="1100" dirty="0"/>
              <a:t> TEM analyses of the </a:t>
            </a:r>
            <a:r>
              <a:rPr lang="en-GB" sz="1100" dirty="0" err="1"/>
              <a:t>Strelley</a:t>
            </a:r>
            <a:r>
              <a:rPr lang="en-GB" sz="1100" dirty="0"/>
              <a:t> Pool organic microfossils. STEM image of the lenticular microfossil </a:t>
            </a:r>
            <a:r>
              <a:rPr lang="en-GB" sz="1100" b="1" dirty="0"/>
              <a:t>(a)</a:t>
            </a:r>
            <a:r>
              <a:rPr lang="en-GB" sz="1100" dirty="0"/>
              <a:t> shown in Figure 1a and of the two film-like microfossils </a:t>
            </a:r>
            <a:r>
              <a:rPr lang="en-GB" sz="1100" b="1" dirty="0"/>
              <a:t>(b–c)</a:t>
            </a:r>
            <a:r>
              <a:rPr lang="en-GB" sz="1100" dirty="0"/>
              <a:t> shown in Figure 1d and 1f, respectively. Organic carbon (which appears darker than mineral phases) is closely associated with micro-quartz, clays and crystals of chlorides and…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7361BA-E012-438A-B27A-11E120CE9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06" y="1152613"/>
            <a:ext cx="6710753" cy="47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216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</cp:lastModifiedBy>
  <cp:revision>54</cp:revision>
  <dcterms:created xsi:type="dcterms:W3CDTF">2017-09-25T10:29:42Z</dcterms:created>
  <dcterms:modified xsi:type="dcterms:W3CDTF">2018-07-17T09:23:16Z</dcterms:modified>
</cp:coreProperties>
</file>