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X-ray absorption analyses of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Strelley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Pool organic microfossils shown in Figures 1 and 2 and corresponding N/C values.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X-ray absorption near edge structure (XANES) spectra at the carbon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-edge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nitrogen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-edge.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Diagnostic absorption features include: 285.1 eV for aromatic/olefinic groups, 286.7 eV for imine/nitrile/carbonyl/phenol groups, 288.2 eV for amide groups, 288.6 eV for carboxyl/ester/acetal groups, 289.4 eV for hydroxyl groups, 398.8–399.9 eV - imine/nitrile/aromatic groups, 401.4 eV for amide groups, 401.7 and 405.4 eV for potassium and/or calcium nitrates. A spectrum of a 1.9 Ga Gunflint microfossil (Alleon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2016a) is shown for comparison.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2379" y="179388"/>
            <a:ext cx="333164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Alleon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nature of the 3.4 Ga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Strelley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Pool microfossils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Alleon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37-42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39268" y="5149393"/>
            <a:ext cx="328475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b="1" dirty="0"/>
              <a:t>Figure 3 </a:t>
            </a:r>
            <a:r>
              <a:rPr lang="en-GB" sz="1100" dirty="0"/>
              <a:t>X-ray absorption analyses of the </a:t>
            </a:r>
            <a:r>
              <a:rPr lang="en-GB" sz="1100" dirty="0" err="1"/>
              <a:t>Strelley</a:t>
            </a:r>
            <a:r>
              <a:rPr lang="en-GB" sz="1100" dirty="0"/>
              <a:t> Pool organic microfossils shown in Figures 1 and 2 and corresponding N/C values. </a:t>
            </a:r>
            <a:r>
              <a:rPr lang="en-GB" sz="1100" b="1" dirty="0"/>
              <a:t>(a)</a:t>
            </a:r>
            <a:r>
              <a:rPr lang="en-GB" sz="1100" dirty="0"/>
              <a:t> X-ray absorption near edge structure (XANES) spectra at the carbon </a:t>
            </a:r>
            <a:r>
              <a:rPr lang="en-GB" sz="1100" i="1" dirty="0"/>
              <a:t>K</a:t>
            </a:r>
            <a:r>
              <a:rPr lang="en-GB" sz="1100" dirty="0"/>
              <a:t>-edge and </a:t>
            </a:r>
            <a:r>
              <a:rPr lang="en-GB" sz="1100" b="1" dirty="0"/>
              <a:t>(b)</a:t>
            </a:r>
            <a:r>
              <a:rPr lang="en-GB" sz="1100" dirty="0"/>
              <a:t> nitrogen </a:t>
            </a:r>
            <a:r>
              <a:rPr lang="en-GB" sz="1100" i="1" dirty="0"/>
              <a:t>K</a:t>
            </a:r>
            <a:r>
              <a:rPr lang="en-GB" sz="1100" dirty="0"/>
              <a:t>-edge. </a:t>
            </a:r>
            <a:r>
              <a:rPr lang="en-GB" sz="1100" b="1" dirty="0"/>
              <a:t>(c)</a:t>
            </a:r>
            <a:r>
              <a:rPr lang="en-GB" sz="1100" dirty="0"/>
              <a:t> Diagnostic absorption…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1DD9322-D00A-4A46-8B3A-225E8A658B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15" y="769888"/>
            <a:ext cx="6011557" cy="531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257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</cp:lastModifiedBy>
  <cp:revision>55</cp:revision>
  <dcterms:created xsi:type="dcterms:W3CDTF">2017-09-25T10:29:42Z</dcterms:created>
  <dcterms:modified xsi:type="dcterms:W3CDTF">2018-07-17T09:26:17Z</dcterms:modified>
</cp:coreProperties>
</file>