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7" d="100"/>
          <a:sy n="77" d="100"/>
        </p:scale>
        <p:origin x="1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V/Sc and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V/Ga of clinopyroxene plotted as a function of ∆logƒO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determined by spinel-based Fe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3+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-Fe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2+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oxybarometry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(see Supplementary Information).</a:t>
                </a:r>
              </a:p>
              <a:p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06/09/2018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2379" y="179388"/>
            <a:ext cx="3331647" cy="893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Woodland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Influence of metasomatism on vanadium-based redox proxies for mantle peridotite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532562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Woodland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8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11-16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822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92379" y="5225781"/>
            <a:ext cx="333164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Figure 2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GB" sz="1100" b="1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(a)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V/Sc and </a:t>
            </a:r>
            <a:r>
              <a:rPr lang="en-GB" sz="1100" b="1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(b)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V/Ga of clinopyroxene plotted as a function of ∆logƒO</a:t>
            </a:r>
            <a:r>
              <a:rPr lang="en-GB" sz="1100" baseline="-250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determined by spinel-based Fe</a:t>
            </a:r>
            <a:r>
              <a:rPr lang="en-GB" sz="1100" baseline="300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3+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-Fe</a:t>
            </a:r>
            <a:r>
              <a:rPr lang="en-GB" sz="1100" baseline="300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2+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oxybarometry</a:t>
            </a:r>
            <a:r>
              <a:rPr lang="en-GB" sz="1100" dirty="0">
                <a:latin typeface="Times New Roman" panose="020206030504050203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(see Supplementary Information).</a:t>
            </a:r>
            <a:endParaRPr lang="en-GB" sz="11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en-GB" sz="11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3FA2F3-5995-42B5-8388-6538D1B1A9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335" y="450422"/>
            <a:ext cx="4187639" cy="580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134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Cambria</vt:lpstr>
      <vt:lpstr>msgothic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58</cp:revision>
  <dcterms:created xsi:type="dcterms:W3CDTF">2017-09-25T10:29:42Z</dcterms:created>
  <dcterms:modified xsi:type="dcterms:W3CDTF">2018-09-06T16:06:29Z</dcterms:modified>
</cp:coreProperties>
</file>