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7" d="100"/>
          <a:sy n="77" d="100"/>
        </p:scale>
        <p:origin x="1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 concentration in different types of clinopyroxene plotted against their corresponding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Sc,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Ga and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Y contents, as well as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their Nd/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Yb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ratio. 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379" y="179388"/>
            <a:ext cx="3331647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metasomatism on vanadium-based redox proxies for mantle peridotite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Woodland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11-16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462523" y="5001446"/>
            <a:ext cx="23899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Figure 3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 concentration in different types of clinopyroxene plotted against their corresponding </a:t>
            </a:r>
            <a:r>
              <a:rPr lang="en-GB" sz="1100" b="1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(a)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Sc, </a:t>
            </a:r>
            <a:r>
              <a:rPr lang="en-GB" sz="1100" b="1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(b)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Ga and </a:t>
            </a:r>
            <a:r>
              <a:rPr lang="en-GB" sz="1100" b="1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(c)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 contents, as well as </a:t>
            </a:r>
            <a:r>
              <a:rPr lang="en-GB" sz="1100" b="1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(d)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their Nd/</a:t>
            </a:r>
            <a:r>
              <a:rPr lang="en-GB" sz="1100" dirty="0" err="1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Yb</a:t>
            </a:r>
            <a:r>
              <a:rPr lang="en-GB" sz="1100" dirty="0"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ratio. </a:t>
            </a:r>
            <a:endParaRPr lang="en-GB" sz="11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4F3FD-1272-4B08-B2A4-6CA64E512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87" y="949973"/>
            <a:ext cx="7318627" cy="51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Cambria</vt:lpstr>
      <vt:lpstr>msgothic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60</cp:revision>
  <dcterms:created xsi:type="dcterms:W3CDTF">2017-09-25T10:29:42Z</dcterms:created>
  <dcterms:modified xsi:type="dcterms:W3CDTF">2018-09-06T16:07:47Z</dcterms:modified>
</cp:coreProperties>
</file>