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2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concentrations calculated at the CCO buffer for each experiment in Figure 1. Vertical blue lines are highest CO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concentrations measured in natural oceanic basalts from different locations (Table S-2) that are thought to receive contributions from subducted lithologies. Red band is for CO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contents expected in depleted peridotite-derived partial melts based on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undegassed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melt inclusions from Siqueiros (Saal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2002) and calculations using an experimental bulk partition coefficient for CO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source CO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estimate of ~75 ppm at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= 10 % (Rosenthal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al.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2015).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14/09/2018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279" y="179388"/>
            <a:ext cx="423174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Eguchi and Dasgupta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Redox state of the convective mantle from CO</a:t>
            </a:r>
            <a:r>
              <a:rPr lang="en-US" altLang="en-US" sz="1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-trace element systematics of oceanic basalts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Eguchi and Dasgupta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8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17-21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823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692380" y="4957653"/>
            <a:ext cx="33316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2 </a:t>
            </a:r>
            <a:r>
              <a:rPr lang="en-US" sz="1100" dirty="0"/>
              <a:t>CO</a:t>
            </a:r>
            <a:r>
              <a:rPr lang="en-US" sz="1100" baseline="-25000" dirty="0"/>
              <a:t>2</a:t>
            </a:r>
            <a:r>
              <a:rPr lang="en-US" sz="1100" dirty="0"/>
              <a:t> concentrations calculated at the CCO buffer for each experiment in Figure 1. Vertical blue lines are highest CO</a:t>
            </a:r>
            <a:r>
              <a:rPr lang="en-US" sz="1100" baseline="-25000" dirty="0"/>
              <a:t>2</a:t>
            </a:r>
            <a:r>
              <a:rPr lang="en-US" sz="1100" dirty="0"/>
              <a:t> concentrations measured in natural oceanic basalts from different locations (Table S-2) that are thought to receive contributions from subducted lithologies. Red band is for CO</a:t>
            </a:r>
            <a:r>
              <a:rPr lang="en-US" sz="1100" baseline="-25000" dirty="0"/>
              <a:t>2</a:t>
            </a:r>
            <a:r>
              <a:rPr lang="en-US" sz="1100" dirty="0"/>
              <a:t> contents…</a:t>
            </a:r>
            <a:endParaRPr lang="en-GB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1F1790-2222-4559-A6C5-48E8A854F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872848"/>
            <a:ext cx="5772564" cy="53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214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60</cp:revision>
  <dcterms:created xsi:type="dcterms:W3CDTF">2017-09-25T10:29:42Z</dcterms:created>
  <dcterms:modified xsi:type="dcterms:W3CDTF">2018-09-14T10:37:50Z</dcterms:modified>
</cp:coreProperties>
</file>