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3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</a:t>
                </a:r>
                <a:r>
                  <a:rPr lang="en-US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-Nb and CO</a:t>
                </a:r>
                <a:r>
                  <a:rPr lang="en-US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-Ba mixing lines between depleted peridotite melts and graphite-saturated melts of subducted lithologies. Mixing lines are calculated at different log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</a:t>
                </a:r>
                <a:r>
                  <a:rPr lang="en-US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 relative to FMQ up to the CCO buffer as denoted by numbers above mixing line (the average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</a:t>
                </a:r>
                <a:r>
                  <a:rPr lang="en-US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of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eclogites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based on CLM xenoliths at this pressure is marked with bold text). Each marker along a mixing line represents 10 wt. % incremental contribution from subducted lithology partial melt. Data points are the CO</a:t>
                </a:r>
                <a:r>
                  <a:rPr lang="en-US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-Nb/CO</a:t>
                </a:r>
                <a:r>
                  <a:rPr lang="en-US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-Ba concentrations recorded in the least degassed natural basalts at each location. Data point and mixings lines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coloured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for melt SiO</a:t>
                </a:r>
                <a:r>
                  <a:rPr lang="en-US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(wt. %) contents. Pink shaded region shows CO</a:t>
                </a:r>
                <a:r>
                  <a:rPr lang="en-US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-Nb-Ba contents at graphite-saturation from CCO to FMQ-2.5 for all relevant experimental partial melts for a particular lithology from Figure 1. Gray band shows CO</a:t>
                </a:r>
                <a:r>
                  <a:rPr lang="en-US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-Nb-Ba calculations for a depleted peridotite from 1-10 % melting degree (see also Fig. S-1). Data for generation of Figure 3 given in Supplementary Information.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14/09/2018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2279" y="179388"/>
            <a:ext cx="4231748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Eguchi and Dasgupta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Redox state of the convective mantle from CO</a:t>
            </a:r>
            <a:r>
              <a:rPr lang="en-US" altLang="en-US" sz="1400" b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-trace element systematics of oceanic basalts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Eguchi and Dasgupta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8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17-21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823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 4.0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722197" y="4808568"/>
            <a:ext cx="3331646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3 </a:t>
            </a:r>
            <a:r>
              <a:rPr lang="en-US" sz="1100" dirty="0"/>
              <a:t>CO</a:t>
            </a:r>
            <a:r>
              <a:rPr lang="en-US" sz="1100" baseline="-25000" dirty="0"/>
              <a:t>2</a:t>
            </a:r>
            <a:r>
              <a:rPr lang="en-US" sz="1100" dirty="0"/>
              <a:t>-Nb and CO</a:t>
            </a:r>
            <a:r>
              <a:rPr lang="en-US" sz="1100" baseline="-25000" dirty="0"/>
              <a:t>2</a:t>
            </a:r>
            <a:r>
              <a:rPr lang="en-US" sz="1100" dirty="0"/>
              <a:t>-Ba mixing lines between depleted peridotite melts and graphite-saturated melts of subducted lithologies. Mixing lines are calculated at different log</a:t>
            </a:r>
            <a:r>
              <a:rPr lang="en-US" sz="1100" i="1" dirty="0"/>
              <a:t>f</a:t>
            </a:r>
            <a:r>
              <a:rPr lang="en-US" sz="1100" dirty="0"/>
              <a:t>O</a:t>
            </a:r>
            <a:r>
              <a:rPr lang="en-US" sz="1100" baseline="-25000" dirty="0"/>
              <a:t>2</a:t>
            </a:r>
            <a:r>
              <a:rPr lang="en-US" sz="1100" dirty="0"/>
              <a:t>s relative to FMQ up to the CCO buffer as denoted by numbers above mixing line (the average </a:t>
            </a:r>
            <a:r>
              <a:rPr lang="en-US" sz="1100" i="1" dirty="0"/>
              <a:t>f</a:t>
            </a:r>
            <a:r>
              <a:rPr lang="en-US" sz="1100" dirty="0"/>
              <a:t>O</a:t>
            </a:r>
            <a:r>
              <a:rPr lang="en-US" sz="1100" baseline="-25000" dirty="0"/>
              <a:t>2</a:t>
            </a:r>
            <a:r>
              <a:rPr lang="en-US" sz="1100" dirty="0"/>
              <a:t> of </a:t>
            </a:r>
            <a:r>
              <a:rPr lang="en-US" sz="1100" dirty="0" err="1"/>
              <a:t>eclogites</a:t>
            </a:r>
            <a:r>
              <a:rPr lang="en-US" sz="1100" dirty="0"/>
              <a:t> based on CLM xenoliths at this pressure is marked with bold text). Each marker along a …</a:t>
            </a:r>
            <a:endParaRPr lang="en-GB" sz="11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85CAE78-040E-4948-9B84-98956CCA6B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494" y="495602"/>
            <a:ext cx="4751365" cy="5868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295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61</cp:revision>
  <dcterms:created xsi:type="dcterms:W3CDTF">2017-09-25T10:29:42Z</dcterms:created>
  <dcterms:modified xsi:type="dcterms:W3CDTF">2018-09-14T10:37:05Z</dcterms:modified>
</cp:coreProperties>
</file>