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AU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Box plots of conditional stability constants (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logK</a:t>
                </a:r>
                <a:r>
                  <a:rPr lang="en-AU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CuL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of 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CuL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complexes in cave samples. Values calculated using 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ProMCC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Omanović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AU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2015).  Error bars are 1 standard deviation. </a:t>
                </a:r>
                <a:r>
                  <a:rPr lang="en-AU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Correlation between the total Cu concentration ([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</a:t>
                </a:r>
                <a:r>
                  <a:rPr lang="en-AU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]) and corresponding Cu ligand concentration. For all samples which plot above the 1:1 dashed diagonal line, one can assume that all available Cu is strongly complexed to organic ligands. Vertical error bars represent the fitting error in [L</a:t>
                </a:r>
                <a:r>
                  <a:rPr lang="en-AU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].</a:t>
                </a:r>
                <a:r>
                  <a:rPr lang="en-AU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WP = 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Waipuna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Cave (n = 24), F = filtered, UF = unfiltered; HC = Hodges Creek Cave (n = 6); NB = Nettlebed Cave (n = 2); LXM = Mt 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Luxmore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Caves; </a:t>
                </a:r>
                <a:r>
                  <a:rPr lang="en-A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Daves</a:t>
                </a:r>
                <a:r>
                  <a:rPr lang="en-A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Cave (n = 3) and Calcite Cave (n = 2).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Hartland and </a:t>
            </a: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Zitoun</a:t>
            </a:r>
            <a:endParaRPr lang="de-AT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metal availability to speleothems controlled by organic binding ligands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Hartland and Zitoun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22-25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996289" y="5377256"/>
            <a:ext cx="85632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b="1" dirty="0"/>
              <a:t>Figure 1</a:t>
            </a:r>
            <a:r>
              <a:rPr lang="en-AU" sz="1100" dirty="0"/>
              <a:t> </a:t>
            </a:r>
            <a:r>
              <a:rPr lang="en-AU" sz="1100" b="1" dirty="0"/>
              <a:t>(a)</a:t>
            </a:r>
            <a:r>
              <a:rPr lang="en-AU" sz="1100" dirty="0"/>
              <a:t> Box plots of conditional stability constants (</a:t>
            </a:r>
            <a:r>
              <a:rPr lang="en-AU" sz="1100" dirty="0" err="1"/>
              <a:t>logK</a:t>
            </a:r>
            <a:r>
              <a:rPr lang="en-AU" sz="1100" baseline="-25000" dirty="0" err="1"/>
              <a:t>CuL</a:t>
            </a:r>
            <a:r>
              <a:rPr lang="en-AU" sz="1100" dirty="0"/>
              <a:t>) of </a:t>
            </a:r>
            <a:r>
              <a:rPr lang="en-AU" sz="1100" dirty="0" err="1"/>
              <a:t>CuL</a:t>
            </a:r>
            <a:r>
              <a:rPr lang="en-AU" sz="1100" dirty="0"/>
              <a:t> complexes in cave samples. Values calculated using </a:t>
            </a:r>
            <a:r>
              <a:rPr lang="en-AU" sz="1100" dirty="0" err="1"/>
              <a:t>ProMCC</a:t>
            </a:r>
            <a:r>
              <a:rPr lang="en-AU" sz="1100" dirty="0"/>
              <a:t> (</a:t>
            </a:r>
            <a:r>
              <a:rPr lang="en-AU" sz="1100" dirty="0" err="1"/>
              <a:t>Omanović</a:t>
            </a:r>
            <a:r>
              <a:rPr lang="en-AU" sz="1100" dirty="0"/>
              <a:t> </a:t>
            </a:r>
            <a:r>
              <a:rPr lang="en-AU" sz="1100" i="1" dirty="0"/>
              <a:t>et al</a:t>
            </a:r>
            <a:r>
              <a:rPr lang="en-AU" sz="1100" dirty="0"/>
              <a:t>., 2015).  Error bars are 1 standard deviation. </a:t>
            </a:r>
            <a:r>
              <a:rPr lang="en-AU" sz="1100" b="1" dirty="0"/>
              <a:t>(b)</a:t>
            </a:r>
            <a:r>
              <a:rPr lang="en-AU" sz="1100" dirty="0"/>
              <a:t> Correlation between the total Cu concentration ([</a:t>
            </a:r>
            <a:r>
              <a:rPr lang="en-AU" sz="1100" dirty="0" err="1"/>
              <a:t>Cu</a:t>
            </a:r>
            <a:r>
              <a:rPr lang="en-AU" sz="1100" baseline="-25000" dirty="0" err="1"/>
              <a:t>T</a:t>
            </a:r>
            <a:r>
              <a:rPr lang="en-AU" sz="1100" dirty="0"/>
              <a:t>]) and corresponding Cu ligand concentration. For all samples which plot above the 1:1 dashed diagonal line, one can assume that all available Cu is strongly complexed to organic ligands…</a:t>
            </a:r>
            <a:endParaRPr lang="en-GB" sz="11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7A4D73-18BE-4D9A-B082-43B7CBAA9E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44" y="1444716"/>
            <a:ext cx="10131573" cy="395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122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64</cp:revision>
  <dcterms:created xsi:type="dcterms:W3CDTF">2017-09-25T10:29:42Z</dcterms:created>
  <dcterms:modified xsi:type="dcterms:W3CDTF">2018-09-23T08:11:31Z</dcterms:modified>
</cp:coreProperties>
</file>