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NZ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 </a:t>
                </a:r>
                <a:r>
                  <a:rPr lang="en-NZ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Available (Cu’), inorganic (</a:t>
                </a:r>
                <a:r>
                  <a:rPr lang="en-NZ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CuX</a:t>
                </a:r>
                <a:r>
                  <a:rPr lang="en-NZ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IN</a:t>
                </a:r>
                <a:r>
                  <a:rPr lang="en-NZ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and free (Cu</a:t>
                </a:r>
                <a:r>
                  <a:rPr lang="en-NZ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2+</a:t>
                </a:r>
                <a:r>
                  <a:rPr lang="en-NZ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copper concentrations plotted against [</a:t>
                </a:r>
                <a:r>
                  <a:rPr lang="en-NZ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Cu</a:t>
                </a:r>
                <a:r>
                  <a:rPr lang="en-NZ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NZ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] in cave samples calculated using </a:t>
                </a:r>
                <a:r>
                  <a:rPr lang="en-NZ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ProMCC</a:t>
                </a:r>
                <a:r>
                  <a:rPr lang="en-NZ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</a:t>
                </a:r>
                <a:r>
                  <a:rPr lang="en-NZ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Omanović</a:t>
                </a:r>
                <a:r>
                  <a:rPr lang="en-NZ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NZ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NZ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2015). [Cu’] are consistently low despite widely varying [</a:t>
                </a:r>
                <a:r>
                  <a:rPr lang="en-NZ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Cu</a:t>
                </a:r>
                <a:r>
                  <a:rPr lang="en-NZ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NZ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] demonstrating the dominant influence of organic ligands in these samples.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2279" y="179388"/>
            <a:ext cx="423174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Hartland and </a:t>
            </a:r>
            <a:r>
              <a:rPr lang="de-AT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Zitoun</a:t>
            </a:r>
            <a:endParaRPr lang="de-AT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 metal availability to speleothems controlled by organic binding ligands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Hartland and Zitoun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8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>
                <a:latin typeface="Arial" panose="020B0604020202020204" pitchFamily="34" charset="0"/>
              </a:rPr>
              <a:t>22-25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824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32016" y="4711701"/>
            <a:ext cx="2767297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100" b="1" dirty="0"/>
              <a:t>Figure 2 </a:t>
            </a:r>
            <a:r>
              <a:rPr lang="en-NZ" sz="1100" dirty="0"/>
              <a:t>Available (Cu’), inorganic (</a:t>
            </a:r>
            <a:r>
              <a:rPr lang="en-NZ" sz="1100" dirty="0" err="1"/>
              <a:t>CuX</a:t>
            </a:r>
            <a:r>
              <a:rPr lang="en-NZ" sz="1100" baseline="-25000" dirty="0" err="1"/>
              <a:t>IN</a:t>
            </a:r>
            <a:r>
              <a:rPr lang="en-NZ" sz="1100" dirty="0"/>
              <a:t>) and free (Cu</a:t>
            </a:r>
            <a:r>
              <a:rPr lang="en-NZ" sz="1100" baseline="30000" dirty="0"/>
              <a:t>2+</a:t>
            </a:r>
            <a:r>
              <a:rPr lang="en-NZ" sz="1100" dirty="0"/>
              <a:t>) copper concentrations plotted against [</a:t>
            </a:r>
            <a:r>
              <a:rPr lang="en-NZ" sz="1100" dirty="0" err="1"/>
              <a:t>Cu</a:t>
            </a:r>
            <a:r>
              <a:rPr lang="en-NZ" sz="1100" baseline="-25000" dirty="0" err="1"/>
              <a:t>T</a:t>
            </a:r>
            <a:r>
              <a:rPr lang="en-NZ" sz="1100" dirty="0"/>
              <a:t>] in cave samples calculated using </a:t>
            </a:r>
            <a:r>
              <a:rPr lang="en-NZ" sz="1100" dirty="0" err="1"/>
              <a:t>ProMCC</a:t>
            </a:r>
            <a:r>
              <a:rPr lang="en-NZ" sz="1100" dirty="0"/>
              <a:t> (</a:t>
            </a:r>
            <a:r>
              <a:rPr lang="en-NZ" sz="1100" dirty="0" err="1"/>
              <a:t>Omanović</a:t>
            </a:r>
            <a:r>
              <a:rPr lang="en-NZ" sz="1100" dirty="0"/>
              <a:t> </a:t>
            </a:r>
            <a:r>
              <a:rPr lang="en-NZ" sz="1100" i="1" dirty="0"/>
              <a:t>et al</a:t>
            </a:r>
            <a:r>
              <a:rPr lang="en-NZ" sz="1100" dirty="0"/>
              <a:t>., 2015). [Cu’] are consistently low despite widely varying [</a:t>
            </a:r>
            <a:r>
              <a:rPr lang="en-NZ" sz="1100" dirty="0" err="1"/>
              <a:t>Cu</a:t>
            </a:r>
            <a:r>
              <a:rPr lang="en-NZ" sz="1100" baseline="-25000" dirty="0" err="1"/>
              <a:t>T</a:t>
            </a:r>
            <a:r>
              <a:rPr lang="en-NZ" sz="1100" dirty="0"/>
              <a:t>] demonstrating the dominant influence of organic ligands in these samples.</a:t>
            </a:r>
            <a:endParaRPr lang="en-GB" sz="1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D0F459-DB02-4D49-B671-B91C60285A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238" y="1116251"/>
            <a:ext cx="6984903" cy="518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174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65</cp:revision>
  <dcterms:created xsi:type="dcterms:W3CDTF">2017-09-25T10:29:42Z</dcterms:created>
  <dcterms:modified xsi:type="dcterms:W3CDTF">2018-09-23T08:12:15Z</dcterms:modified>
</cp:coreProperties>
</file>