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Neon three-isotope plot for crushing of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Nyurbinskaya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diamonds.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Zoomed in section showing data from laser extraction (open symbols) plus the crushing data from the cubic diamonds. Diamonds show excess in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20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 and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Ne relative to air and plot intermediate between the MORB-Air mixing line and the Solar-Air mixing line. Dashed red line is a regression line fitted through all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Nyurbinskaya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diamond data and forced through the atmospheric values. Dashed black line is the trend for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Udachnaya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olivine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xenocrysts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(Sumino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al.,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2006). Uncertainties are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fr-F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σ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Broadley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Plume-lithosphere interaction, and the formation of fibrous diamonds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Broadley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26-30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42063" y="4540878"/>
            <a:ext cx="276729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 (a)</a:t>
            </a:r>
            <a:r>
              <a:rPr lang="en-GB" sz="1100" dirty="0"/>
              <a:t> Neon three-isotope plot for crushing of </a:t>
            </a:r>
            <a:r>
              <a:rPr lang="en-GB" sz="1100" dirty="0" err="1"/>
              <a:t>Nyurbinskaya</a:t>
            </a:r>
            <a:r>
              <a:rPr lang="en-GB" sz="1100" dirty="0"/>
              <a:t> diamonds. </a:t>
            </a:r>
            <a:r>
              <a:rPr lang="en-GB" sz="1100" b="1" dirty="0"/>
              <a:t>(b)</a:t>
            </a:r>
            <a:r>
              <a:rPr lang="en-GB" sz="1100" dirty="0"/>
              <a:t> Zoomed in section showing data from laser extraction (open symbols) plus the crushing data from the cubic diamonds. Diamonds show excess in </a:t>
            </a:r>
            <a:r>
              <a:rPr lang="en-GB" sz="1100" baseline="30000" dirty="0"/>
              <a:t>20</a:t>
            </a:r>
            <a:r>
              <a:rPr lang="en-GB" sz="1100" dirty="0"/>
              <a:t>Ne/</a:t>
            </a:r>
            <a:r>
              <a:rPr lang="en-GB" sz="1100" baseline="30000" dirty="0"/>
              <a:t>22</a:t>
            </a:r>
            <a:r>
              <a:rPr lang="en-GB" sz="1100" dirty="0"/>
              <a:t>Ne and </a:t>
            </a:r>
            <a:r>
              <a:rPr lang="en-GB" sz="1100" baseline="30000" dirty="0"/>
              <a:t>21</a:t>
            </a:r>
            <a:r>
              <a:rPr lang="en-GB" sz="1100" dirty="0"/>
              <a:t>Ne/</a:t>
            </a:r>
            <a:r>
              <a:rPr lang="en-GB" sz="1100" baseline="30000" dirty="0"/>
              <a:t>22</a:t>
            </a:r>
            <a:r>
              <a:rPr lang="en-GB" sz="1100" dirty="0"/>
              <a:t>Ne relative to air and plot intermediate…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74F2A7E-1894-4FEA-9693-0FA265E4DA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15" y="179388"/>
            <a:ext cx="4052835" cy="613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224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68</cp:revision>
  <dcterms:created xsi:type="dcterms:W3CDTF">2017-09-25T10:29:42Z</dcterms:created>
  <dcterms:modified xsi:type="dcterms:W3CDTF">2018-09-23T08:30:58Z</dcterms:modified>
</cp:coreProperties>
</file>