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902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dirty="0"/>
                  <a:t>Zircon distributions. </a:t>
                </a:r>
                <a:r>
                  <a:rPr lang="en-GB" b="1" dirty="0"/>
                  <a:t>(a)</a:t>
                </a:r>
                <a:r>
                  <a:rPr lang="en-GB" dirty="0"/>
                  <a:t> Theoretical and empirical relative zircon crystallisation distributions </a:t>
                </a:r>
                <a:r>
                  <a:rPr lang="en-GB" i="1" dirty="0"/>
                  <a:t>f</a:t>
                </a:r>
                <a:r>
                  <a:rPr lang="en-GB" dirty="0"/>
                  <a:t>(</a:t>
                </a:r>
                <a:r>
                  <a:rPr lang="en-GB" i="1" dirty="0"/>
                  <a:t>t</a:t>
                </a:r>
                <a:r>
                  <a:rPr lang="en-GB" i="1" baseline="-25000" dirty="0"/>
                  <a:t>r</a:t>
                </a:r>
                <a:r>
                  <a:rPr lang="en-GB" dirty="0"/>
                  <a:t>), scaled from initiation to termination of zircon crystallisation. 1: Kinetic model of Watson (1996), based on zirconium diffusion constraints. 2: Thermodynamic model of Keller </a:t>
                </a:r>
                <a:r>
                  <a:rPr lang="en-GB" i="1" dirty="0"/>
                  <a:t>et al</a:t>
                </a:r>
                <a:r>
                  <a:rPr lang="en-GB" dirty="0"/>
                  <a:t>. (2017) using MELTS calculations. 3: Observed zircon crystallisation distributions of </a:t>
                </a:r>
                <a:r>
                  <a:rPr lang="en-GB" dirty="0" err="1"/>
                  <a:t>Samperton</a:t>
                </a:r>
                <a:r>
                  <a:rPr lang="en-GB" dirty="0"/>
                  <a:t> </a:t>
                </a:r>
                <a:r>
                  <a:rPr lang="en-GB" i="1" dirty="0"/>
                  <a:t>et al</a:t>
                </a:r>
                <a:r>
                  <a:rPr lang="en-GB" dirty="0"/>
                  <a:t>. (2017), shown as a kernel density estimate for all </a:t>
                </a:r>
                <a:r>
                  <a:rPr lang="en-GB" dirty="0" err="1"/>
                  <a:t>autocrystic</a:t>
                </a:r>
                <a:r>
                  <a:rPr lang="en-GB" dirty="0"/>
                  <a:t> zircons, truncated at +/- 1 kernel bandwidth. </a:t>
                </a:r>
                <a:r>
                  <a:rPr lang="en-GB" b="1" dirty="0"/>
                  <a:t>(b-d)</a:t>
                </a:r>
                <a:r>
                  <a:rPr lang="en-GB" dirty="0"/>
                  <a:t> Representative synthetic zircon age datasets for a variety of ∆t/</a:t>
                </a:r>
                <a:r>
                  <a:rPr lang="el-GR" dirty="0"/>
                  <a:t>σ </a:t>
                </a:r>
                <a:r>
                  <a:rPr lang="en-GB" dirty="0"/>
                  <a:t>at N = 10. </a:t>
                </a:r>
                <a:r>
                  <a:rPr lang="en-GB" b="1" dirty="0"/>
                  <a:t>(e)</a:t>
                </a:r>
                <a:r>
                  <a:rPr lang="en-GB" dirty="0"/>
                  <a:t> Example dataset with N = 100 at ∆t = 1</a:t>
                </a:r>
                <a:r>
                  <a:rPr lang="el-GR" dirty="0"/>
                  <a:t>σ; </a:t>
                </a:r>
                <a:r>
                  <a:rPr lang="en-GB" dirty="0"/>
                  <a:t>note the range is greater than in </a:t>
                </a:r>
                <a:r>
                  <a:rPr lang="en-GB" b="1" dirty="0"/>
                  <a:t>c</a:t>
                </a:r>
                <a:r>
                  <a:rPr lang="en-GB" dirty="0"/>
                  <a:t> despite lower ∆t. </a:t>
                </a:r>
                <a:r>
                  <a:rPr lang="en-GB" b="1" dirty="0"/>
                  <a:t>(f)</a:t>
                </a:r>
                <a:r>
                  <a:rPr lang="en-GB" dirty="0"/>
                  <a:t> Schematic illustration of the three most common volcanic zircon age interpretations.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179388"/>
            <a:ext cx="423174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stochastic sampling approach to zircon eruption age interpretation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Keller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8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31-35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826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2163597"/>
            <a:ext cx="27672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</a:t>
            </a:r>
            <a:r>
              <a:rPr lang="en-GB" sz="1100" dirty="0"/>
              <a:t> Zircon distributions. </a:t>
            </a:r>
            <a:r>
              <a:rPr lang="en-GB" sz="1100" b="1" dirty="0"/>
              <a:t>(a)</a:t>
            </a:r>
            <a:r>
              <a:rPr lang="en-GB" sz="1100" dirty="0"/>
              <a:t> Theoretical and empirical relative zircon crystallisation distributions </a:t>
            </a:r>
            <a:r>
              <a:rPr lang="en-GB" sz="1100" i="1" dirty="0"/>
              <a:t>f</a:t>
            </a:r>
            <a:r>
              <a:rPr lang="en-GB" sz="1100" dirty="0"/>
              <a:t>(</a:t>
            </a:r>
            <a:r>
              <a:rPr lang="en-GB" sz="1100" i="1" dirty="0"/>
              <a:t>t</a:t>
            </a:r>
            <a:r>
              <a:rPr lang="en-GB" sz="1100" i="1" baseline="-25000" dirty="0"/>
              <a:t>r</a:t>
            </a:r>
            <a:r>
              <a:rPr lang="en-GB" sz="1100" dirty="0"/>
              <a:t>), scaled from initiation to termination of zircon crystallisation. 1: Kinetic model of Watson (1996), based on zirconium diffusion constraints. 2: Thermodynamic model of Keller </a:t>
            </a:r>
            <a:r>
              <a:rPr lang="en-GB" sz="1100" i="1" dirty="0"/>
              <a:t>et al</a:t>
            </a:r>
            <a:r>
              <a:rPr lang="en-GB" sz="1100" dirty="0"/>
              <a:t>. (2017) using MELTS calculations. 3: Observed zircon crystallisation distributions of </a:t>
            </a:r>
            <a:r>
              <a:rPr lang="en-GB" sz="1100" dirty="0" err="1"/>
              <a:t>Samperton</a:t>
            </a:r>
            <a:r>
              <a:rPr lang="en-GB" sz="1100" dirty="0"/>
              <a:t> </a:t>
            </a:r>
            <a:r>
              <a:rPr lang="en-GB" sz="1100" i="1" dirty="0"/>
              <a:t>et al</a:t>
            </a:r>
            <a:r>
              <a:rPr lang="en-GB" sz="1100" dirty="0"/>
              <a:t>. (2017), shown as a kernel density estimate for all </a:t>
            </a:r>
            <a:r>
              <a:rPr lang="en-GB" sz="1100" dirty="0" err="1"/>
              <a:t>autocrystic</a:t>
            </a:r>
            <a:r>
              <a:rPr lang="en-GB" sz="1100" dirty="0"/>
              <a:t> zircons, truncated at +/- 1 kernel bandwidth. </a:t>
            </a:r>
            <a:r>
              <a:rPr lang="en-GB" sz="1100" b="1" dirty="0"/>
              <a:t>(b-d)</a:t>
            </a:r>
            <a:r>
              <a:rPr lang="en-GB" sz="1100" dirty="0"/>
              <a:t> Representative synthetic zircon age datasets for a variety of ∆t/</a:t>
            </a:r>
            <a:r>
              <a:rPr lang="el-GR" sz="1100" dirty="0"/>
              <a:t>σ </a:t>
            </a:r>
            <a:r>
              <a:rPr lang="en-GB" sz="1100" dirty="0"/>
              <a:t>at N = 10. </a:t>
            </a:r>
            <a:r>
              <a:rPr lang="en-GB" sz="1100" b="1" dirty="0"/>
              <a:t>(e)</a:t>
            </a:r>
            <a:r>
              <a:rPr lang="en-GB" sz="1100" dirty="0"/>
              <a:t> Example dataset with N = 100 at ∆t = 1</a:t>
            </a:r>
            <a:r>
              <a:rPr lang="el-GR" sz="1100" dirty="0"/>
              <a:t>σ; </a:t>
            </a:r>
            <a:r>
              <a:rPr lang="en-GB" sz="1100" dirty="0"/>
              <a:t>note the range is greater than in </a:t>
            </a:r>
            <a:r>
              <a:rPr lang="en-GB" sz="1100" b="1" dirty="0"/>
              <a:t>c</a:t>
            </a:r>
            <a:r>
              <a:rPr lang="en-GB" sz="1100" dirty="0"/>
              <a:t> despite lower ∆t. </a:t>
            </a:r>
            <a:r>
              <a:rPr lang="en-GB" sz="1100" b="1" dirty="0"/>
              <a:t>(f)</a:t>
            </a:r>
            <a:r>
              <a:rPr lang="en-GB" sz="1100" dirty="0"/>
              <a:t> Schematic illustration of the three most common volcanic zircon age interpretations. </a:t>
            </a: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9D3C8914-83AA-450D-8661-EBB4C35A3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49" y="187229"/>
            <a:ext cx="4231748" cy="60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371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Marie-Aude Hulshoff</cp:lastModifiedBy>
  <cp:revision>67</cp:revision>
  <dcterms:created xsi:type="dcterms:W3CDTF">2017-09-25T10:29:42Z</dcterms:created>
  <dcterms:modified xsi:type="dcterms:W3CDTF">2018-09-28T14:32:10Z</dcterms:modified>
</cp:coreProperties>
</file>