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902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dirty="0"/>
                  <a:t>Performance of each age interpretation as a function of N and ∆t/σ. </a:t>
                </a:r>
                <a:r>
                  <a:rPr lang="en-US" b="1" dirty="0"/>
                  <a:t>(a-d)</a:t>
                </a:r>
                <a:r>
                  <a:rPr lang="en-US" dirty="0"/>
                  <a:t> Mean absolute error is the mean absolute deviation of the model result from the true value; lower absolute errors are better. </a:t>
                </a:r>
                <a:r>
                  <a:rPr lang="en-US" b="1" dirty="0"/>
                  <a:t>(e-h)</a:t>
                </a:r>
                <a:r>
                  <a:rPr lang="en-US" dirty="0"/>
                  <a:t> Accuracy of the model uncertainty for each age interpretation. A value greater than 1.0 indicates an under-estimation of the model uncertainty (</a:t>
                </a:r>
                <a:r>
                  <a:rPr lang="en-US" i="1" dirty="0"/>
                  <a:t>i.e.</a:t>
                </a:r>
                <a:r>
                  <a:rPr lang="en-US" dirty="0"/>
                  <a:t> over-precision), while a value lower than 1.0 indicates an over-estimation of the model uncertainty. MSWD in each panel is the average mean square of weighted deviation (also known as the reduced chi squared statistic) for that ∆t/σ over all N. Each datum reflects the mean of 1200 synthetic dataset tests; standard error of the mean is on the order of the line width.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79388"/>
            <a:ext cx="42317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stochastic sampling approach to zircon eruption age interpretation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Keller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31-35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163597"/>
            <a:ext cx="276729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</a:t>
            </a:r>
            <a:r>
              <a:rPr lang="en-GB" sz="1100" dirty="0"/>
              <a:t> </a:t>
            </a:r>
            <a:r>
              <a:rPr lang="en-US" sz="1100" dirty="0"/>
              <a:t>Performance of each age interpretation as a function of N and ∆t/σ. </a:t>
            </a:r>
            <a:r>
              <a:rPr lang="en-US" sz="1100" b="1" dirty="0"/>
              <a:t>(a-d)</a:t>
            </a:r>
            <a:r>
              <a:rPr lang="en-US" sz="1100" dirty="0"/>
              <a:t> Mean absolute error is the mean absolute deviation of the model result from the true value; lower absolute errors are better. </a:t>
            </a:r>
            <a:r>
              <a:rPr lang="en-US" sz="1100" b="1" dirty="0"/>
              <a:t>(e-h)</a:t>
            </a:r>
            <a:r>
              <a:rPr lang="en-US" sz="1100" dirty="0"/>
              <a:t> Accuracy of the model uncertainty for each age interpretation. A value greater than 1.0 indicates an under-estimation of the model uncertainty (</a:t>
            </a:r>
            <a:r>
              <a:rPr lang="en-US" sz="1100" i="1" dirty="0"/>
              <a:t>i.e.</a:t>
            </a:r>
            <a:r>
              <a:rPr lang="en-US" sz="1100" dirty="0"/>
              <a:t> over-precision), while a value lower than 1.0 indicates an over-estimation of the model uncertainty. MSWD in each panel is the average mean square of weighted deviation (also known as the reduced chi squared statistic) for that ∆t/σ over all N. Each datum reflects the mean of 1200 synthetic dataset tests; standard error of the mean is on the order of the line width. </a:t>
            </a:r>
            <a:endParaRPr lang="en-GB" sz="1100" dirty="0"/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B9CC92C-EC1A-4FE1-B703-1D0FEEA7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43" y="206172"/>
            <a:ext cx="4531976" cy="60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353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68</cp:revision>
  <dcterms:created xsi:type="dcterms:W3CDTF">2017-09-25T10:29:42Z</dcterms:created>
  <dcterms:modified xsi:type="dcterms:W3CDTF">2018-09-28T14:33:09Z</dcterms:modified>
</cp:coreProperties>
</file>