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9" d="100"/>
          <a:sy n="79" d="100"/>
        </p:scale>
        <p:origin x="902" y="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dirty="0"/>
                  <a:t>Bayesian eruption age estimates for two well known volcanic zircon populations. For age spectra with well-resolved dispersion </a:t>
                </a:r>
                <a:r>
                  <a:rPr lang="en-US" b="1" dirty="0"/>
                  <a:t>(a)</a:t>
                </a:r>
                <a:r>
                  <a:rPr lang="en-US" dirty="0"/>
                  <a:t>, a kernel density estimate may recover a close approximation of </a:t>
                </a:r>
                <a:r>
                  <a:rPr lang="en-US" i="1" dirty="0"/>
                  <a:t>f</a:t>
                </a:r>
                <a:r>
                  <a:rPr lang="en-US" dirty="0"/>
                  <a:t>(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r</a:t>
                </a:r>
                <a:r>
                  <a:rPr lang="en-US" dirty="0"/>
                  <a:t>), obviating the need to identify and reject </a:t>
                </a:r>
                <a:r>
                  <a:rPr lang="en-US" dirty="0" err="1"/>
                  <a:t>antecrysts</a:t>
                </a:r>
                <a:r>
                  <a:rPr lang="en-US" dirty="0"/>
                  <a:t>. However, for age spectra where igneous dispersion is not well resolved </a:t>
                </a:r>
                <a:r>
                  <a:rPr lang="en-US" b="1" dirty="0"/>
                  <a:t>(b)</a:t>
                </a:r>
                <a:r>
                  <a:rPr lang="en-US" dirty="0"/>
                  <a:t>, assuming a uniform </a:t>
                </a:r>
                <a:r>
                  <a:rPr lang="en-US" i="1" dirty="0"/>
                  <a:t>f</a:t>
                </a:r>
                <a:r>
                  <a:rPr lang="en-US" dirty="0"/>
                  <a:t>(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r</a:t>
                </a:r>
                <a:r>
                  <a:rPr lang="en-US" dirty="0"/>
                  <a:t>) may be more parsimonious.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279" y="179388"/>
            <a:ext cx="42317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stochastic sampling approach to zircon eruption age interpretation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Keller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31-35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460269" y="3047174"/>
            <a:ext cx="2563758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 </a:t>
            </a:r>
            <a:r>
              <a:rPr lang="en-US" sz="1100" dirty="0"/>
              <a:t>Bayesian eruption age estimates for two well known volcanic zircon populations. For age spectra with well-resolved dispersion </a:t>
            </a:r>
            <a:r>
              <a:rPr lang="en-US" sz="1100" b="1" dirty="0"/>
              <a:t>(a)</a:t>
            </a:r>
            <a:r>
              <a:rPr lang="en-US" sz="1100" dirty="0"/>
              <a:t>, a kernel density estimate may recover a close approximation of </a:t>
            </a:r>
            <a:r>
              <a:rPr lang="en-US" sz="1100" i="1" dirty="0"/>
              <a:t>f</a:t>
            </a:r>
            <a:r>
              <a:rPr lang="en-US" sz="1100" dirty="0"/>
              <a:t>(</a:t>
            </a:r>
            <a:r>
              <a:rPr lang="en-US" sz="1100" i="1" dirty="0"/>
              <a:t>t</a:t>
            </a:r>
            <a:r>
              <a:rPr lang="en-US" sz="1100" i="1" baseline="-25000" dirty="0"/>
              <a:t>r</a:t>
            </a:r>
            <a:r>
              <a:rPr lang="en-US" sz="1100" dirty="0"/>
              <a:t>), obviating the need to identify and reject </a:t>
            </a:r>
            <a:r>
              <a:rPr lang="en-US" sz="1100" dirty="0" err="1"/>
              <a:t>antecrysts</a:t>
            </a:r>
            <a:r>
              <a:rPr lang="en-US" sz="1100" dirty="0"/>
              <a:t>. However, for age spectra where igneous dispersion is not well resolved </a:t>
            </a:r>
            <a:r>
              <a:rPr lang="en-US" sz="1100" b="1" dirty="0"/>
              <a:t>(b)</a:t>
            </a:r>
            <a:r>
              <a:rPr lang="en-US" sz="1100" dirty="0"/>
              <a:t>, assuming a uniform </a:t>
            </a:r>
            <a:r>
              <a:rPr lang="en-US" sz="1100" i="1" dirty="0"/>
              <a:t>f</a:t>
            </a:r>
            <a:r>
              <a:rPr lang="en-US" sz="1100" dirty="0"/>
              <a:t>(</a:t>
            </a:r>
            <a:r>
              <a:rPr lang="en-US" sz="1100" i="1" dirty="0"/>
              <a:t>t</a:t>
            </a:r>
            <a:r>
              <a:rPr lang="en-US" sz="1100" i="1" baseline="-25000" dirty="0"/>
              <a:t>r</a:t>
            </a:r>
            <a:r>
              <a:rPr lang="en-US" sz="1100" dirty="0"/>
              <a:t>) may be more parsimonious.</a:t>
            </a:r>
            <a:endParaRPr lang="en-GB" sz="1100" dirty="0"/>
          </a:p>
        </p:txBody>
      </p:sp>
      <p:pic>
        <p:nvPicPr>
          <p:cNvPr id="9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A637E709-6862-462E-B33A-52B64CA3FF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281" y="994970"/>
            <a:ext cx="7924988" cy="506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205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69</cp:revision>
  <dcterms:created xsi:type="dcterms:W3CDTF">2017-09-25T10:29:42Z</dcterms:created>
  <dcterms:modified xsi:type="dcterms:W3CDTF">2018-09-28T14:34:19Z</dcterms:modified>
</cp:coreProperties>
</file>