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Geological map of the lower crustal section at Wadi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Abyad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in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Semail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Ophiolite, Oman, with sample locations indicated (after MacLeod and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Yaouancq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2000; sample names were shortened by omitting the numerals ‘95’ preceding the letters ‘OC’ and ‘OG’ and ‘14’ preceding ‘OM’).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 outcrop at the base of the layered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gabbros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was sampled at ~15 cm intervals (one sample per modal layer).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Jansen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Isotopic variation in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Semail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Ophiolite lower crust reveals crustal-level melt aggregation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89394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Jansen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37-42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758565"/>
            <a:ext cx="301269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 (a)</a:t>
            </a:r>
            <a:r>
              <a:rPr lang="en-GB" sz="1100" dirty="0"/>
              <a:t> Geological map of the lower crustal section at Wadi </a:t>
            </a:r>
            <a:r>
              <a:rPr lang="en-GB" sz="1100" dirty="0" err="1"/>
              <a:t>Abyad</a:t>
            </a:r>
            <a:r>
              <a:rPr lang="en-GB" sz="1100" dirty="0"/>
              <a:t>, in the </a:t>
            </a:r>
            <a:r>
              <a:rPr lang="en-GB" sz="1100" dirty="0" err="1"/>
              <a:t>Semail</a:t>
            </a:r>
            <a:r>
              <a:rPr lang="en-GB" sz="1100" dirty="0"/>
              <a:t> Ophiolite, Oman, with sample locations indicated (after MacLeod and </a:t>
            </a:r>
            <a:r>
              <a:rPr lang="en-GB" sz="1100" dirty="0" err="1"/>
              <a:t>Yaouancq</a:t>
            </a:r>
            <a:r>
              <a:rPr lang="en-GB" sz="1100" dirty="0"/>
              <a:t>, 2000; sample names were shortened by omitting the numerals ‘95’ preceding the letters ‘OC’ and ‘OG’ and ‘14’ preceding ‘OM’). </a:t>
            </a:r>
            <a:r>
              <a:rPr lang="en-GB" sz="1100" b="1" dirty="0"/>
              <a:t>(b)</a:t>
            </a:r>
            <a:r>
              <a:rPr lang="en-GB" sz="1100" dirty="0"/>
              <a:t> An outcrop at the base of the layered </a:t>
            </a:r>
            <a:r>
              <a:rPr lang="en-GB" sz="1100" dirty="0" err="1"/>
              <a:t>gabbros</a:t>
            </a:r>
            <a:r>
              <a:rPr lang="en-GB" sz="1100" dirty="0"/>
              <a:t> was sampled at ~15 cm intervals (one sample per modal layer).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9286B7-E0B4-4363-B3D4-735590CE02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86" y="1251849"/>
            <a:ext cx="7940662" cy="503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241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68</cp:revision>
  <dcterms:created xsi:type="dcterms:W3CDTF">2017-09-25T10:29:42Z</dcterms:created>
  <dcterms:modified xsi:type="dcterms:W3CDTF">2018-10-25T15:14:22Z</dcterms:modified>
</cp:coreProperties>
</file>