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Age-corrected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87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Sr/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86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Sr compositions of plagioclase samples. Indian Ocean MORB data from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PetDB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database and age-corrected to 96 Ma using model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/Nd and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Rb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/Sr ratios for depleted MORB mantle (Workman and Hart, 2005). The ranges of whole rock age-corrected Sr and Nd isotope analyses of the plutonic and extrusive series of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Semail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Ophiolite are shown in the inset (McCulloch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1980; Godard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2006;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Rioux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2012, 2013; de Graaff, 2016).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Age-corrected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147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Sm/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ratios show no correlation, whereas the present day Indian Ocean MORB array, shown for comparison, displays a broad positive correlation. Coloured bars in the centre panel represent the uncertainty in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for the two most extreme samples.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Jansen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Isotopic variation in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Semail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Ophiolite lower crust reveals crustal-level melt aggregation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89394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Jansen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37-42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1996817"/>
            <a:ext cx="30126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 (a)</a:t>
            </a:r>
            <a:r>
              <a:rPr lang="en-GB" sz="1100" dirty="0"/>
              <a:t> Age-corrected </a:t>
            </a:r>
            <a:r>
              <a:rPr lang="en-GB" sz="1100" baseline="30000" dirty="0"/>
              <a:t>143</a:t>
            </a:r>
            <a:r>
              <a:rPr lang="en-GB" sz="1100" dirty="0"/>
              <a:t>Nd/</a:t>
            </a:r>
            <a:r>
              <a:rPr lang="en-GB" sz="1100" baseline="30000" dirty="0"/>
              <a:t>144</a:t>
            </a:r>
            <a:r>
              <a:rPr lang="en-GB" sz="1100" dirty="0"/>
              <a:t>Nd</a:t>
            </a:r>
            <a:r>
              <a:rPr lang="en-GB" sz="1100" baseline="-25000" dirty="0"/>
              <a:t>i</a:t>
            </a:r>
            <a:r>
              <a:rPr lang="en-GB" sz="1100" dirty="0"/>
              <a:t> and </a:t>
            </a:r>
            <a:r>
              <a:rPr lang="en-GB" sz="1100" baseline="30000" dirty="0"/>
              <a:t>87</a:t>
            </a:r>
            <a:r>
              <a:rPr lang="en-GB" sz="1100" dirty="0"/>
              <a:t>Sr/</a:t>
            </a:r>
            <a:r>
              <a:rPr lang="en-GB" sz="1100" baseline="30000" dirty="0"/>
              <a:t>86</a:t>
            </a:r>
            <a:r>
              <a:rPr lang="en-GB" sz="1100" dirty="0"/>
              <a:t>Sr compositions of plagioclase samples. Indian Ocean MORB data from the </a:t>
            </a:r>
            <a:r>
              <a:rPr lang="en-GB" sz="1100" dirty="0" err="1"/>
              <a:t>PetDB</a:t>
            </a:r>
            <a:r>
              <a:rPr lang="en-GB" sz="1100" dirty="0"/>
              <a:t> database and age-corrected to 96 Ma using model </a:t>
            </a:r>
            <a:r>
              <a:rPr lang="en-GB" sz="1100" dirty="0" err="1"/>
              <a:t>Sm</a:t>
            </a:r>
            <a:r>
              <a:rPr lang="en-GB" sz="1100" dirty="0"/>
              <a:t>/Nd and </a:t>
            </a:r>
            <a:r>
              <a:rPr lang="en-GB" sz="1100" dirty="0" err="1"/>
              <a:t>Rb</a:t>
            </a:r>
            <a:r>
              <a:rPr lang="en-GB" sz="1100" dirty="0"/>
              <a:t>/Sr ratios for depleted MORB mantle (Workman and Hart, 2005). The ranges of whole rock age-corrected Sr and Nd isotope analyses of the plutonic and extrusive series of the </a:t>
            </a:r>
            <a:r>
              <a:rPr lang="en-GB" sz="1100" dirty="0" err="1"/>
              <a:t>Semail</a:t>
            </a:r>
            <a:r>
              <a:rPr lang="en-GB" sz="1100" dirty="0"/>
              <a:t> Ophiolite are shown in the inset (McCulloch </a:t>
            </a:r>
            <a:r>
              <a:rPr lang="en-GB" sz="1100" i="1" dirty="0"/>
              <a:t>et al</a:t>
            </a:r>
            <a:r>
              <a:rPr lang="en-GB" sz="1100" dirty="0"/>
              <a:t>., 1980; Godard </a:t>
            </a:r>
            <a:r>
              <a:rPr lang="en-GB" sz="1100" i="1" dirty="0"/>
              <a:t>et al</a:t>
            </a:r>
            <a:r>
              <a:rPr lang="en-GB" sz="1100" dirty="0"/>
              <a:t>., 2006; </a:t>
            </a:r>
            <a:r>
              <a:rPr lang="en-GB" sz="1100" dirty="0" err="1"/>
              <a:t>Rioux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2012, 2013; de Graaff, 2016). </a:t>
            </a:r>
            <a:r>
              <a:rPr lang="en-GB" sz="1100" b="1" dirty="0"/>
              <a:t>(b)</a:t>
            </a:r>
            <a:r>
              <a:rPr lang="en-GB" sz="1100" dirty="0"/>
              <a:t> Age-corrected </a:t>
            </a:r>
            <a:r>
              <a:rPr lang="en-GB" sz="1100" baseline="30000" dirty="0"/>
              <a:t>143</a:t>
            </a:r>
            <a:r>
              <a:rPr lang="en-GB" sz="1100" dirty="0"/>
              <a:t>Nd/</a:t>
            </a:r>
            <a:r>
              <a:rPr lang="en-GB" sz="1100" baseline="30000" dirty="0"/>
              <a:t>144</a:t>
            </a:r>
            <a:r>
              <a:rPr lang="en-GB" sz="1100" dirty="0"/>
              <a:t>Nd</a:t>
            </a:r>
            <a:r>
              <a:rPr lang="en-GB" sz="1100" baseline="-25000" dirty="0"/>
              <a:t>i</a:t>
            </a:r>
            <a:r>
              <a:rPr lang="en-GB" sz="1100" dirty="0"/>
              <a:t> and </a:t>
            </a:r>
            <a:r>
              <a:rPr lang="en-GB" sz="1100" baseline="30000" dirty="0"/>
              <a:t>147</a:t>
            </a:r>
            <a:r>
              <a:rPr lang="en-GB" sz="1100" dirty="0"/>
              <a:t>Sm/</a:t>
            </a:r>
            <a:r>
              <a:rPr lang="en-GB" sz="1100" baseline="30000" dirty="0"/>
              <a:t>144</a:t>
            </a:r>
            <a:r>
              <a:rPr lang="en-GB" sz="1100" dirty="0"/>
              <a:t>Nd ratios show no correlation, whereas the present day Indian Ocean MORB array, shown for comparison, displays a broad positive correlation. Coloured bars in the centre panel represent the uncertainty in </a:t>
            </a:r>
            <a:r>
              <a:rPr lang="en-GB" sz="1100" baseline="30000" dirty="0"/>
              <a:t>143</a:t>
            </a:r>
            <a:r>
              <a:rPr lang="en-GB" sz="1100" dirty="0"/>
              <a:t>Nd/</a:t>
            </a:r>
            <a:r>
              <a:rPr lang="en-GB" sz="1100" baseline="30000" dirty="0"/>
              <a:t>144</a:t>
            </a:r>
            <a:r>
              <a:rPr lang="en-GB" sz="1100" dirty="0"/>
              <a:t>Nd</a:t>
            </a:r>
            <a:r>
              <a:rPr lang="en-GB" sz="1100" baseline="-25000" dirty="0"/>
              <a:t>i</a:t>
            </a:r>
            <a:r>
              <a:rPr lang="en-GB" sz="1100" dirty="0"/>
              <a:t> for the two most extreme samples.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0DAF1B-0FD7-4D85-9872-D6727D0FC1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90" y="1656705"/>
            <a:ext cx="8303361" cy="381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379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71</cp:revision>
  <dcterms:created xsi:type="dcterms:W3CDTF">2017-09-25T10:29:42Z</dcterms:created>
  <dcterms:modified xsi:type="dcterms:W3CDTF">2018-10-25T15:36:51Z</dcterms:modified>
</cp:coreProperties>
</file>