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4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Comparison of the ranges in Nd isotopes found in this study with previous results of the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Semail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Ophiolite (McCulloch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1980; Benoit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1996; Godard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2006;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Rioux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2012, 2013; de Graaff, 2016). Range for repeated analyses of BCR-2 reference material is indicated by the green (1.9-2.6 ng Nd) and blue (0.15-0.34 ng Nd) bars (displayed at an arbitrary position on the x-axis).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279" y="179388"/>
            <a:ext cx="423174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Jansen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Isotopic variation in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Semail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Ophiolite lower crust reveals crustal-level melt aggregation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89394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Jansen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8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37-42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827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22383" y="2621085"/>
            <a:ext cx="301269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4 </a:t>
            </a:r>
            <a:r>
              <a:rPr lang="en-GB" sz="1100" dirty="0"/>
              <a:t>Comparison of the ranges in Nd isotopes found in this study with previous results of the </a:t>
            </a:r>
            <a:r>
              <a:rPr lang="en-GB" sz="1100" dirty="0" err="1"/>
              <a:t>Semail</a:t>
            </a:r>
            <a:r>
              <a:rPr lang="en-GB" sz="1100" dirty="0"/>
              <a:t> Ophiolite (McCulloch </a:t>
            </a:r>
            <a:r>
              <a:rPr lang="en-GB" sz="1100" i="1" dirty="0"/>
              <a:t>et al</a:t>
            </a:r>
            <a:r>
              <a:rPr lang="en-GB" sz="1100" dirty="0"/>
              <a:t>., 1980; Benoit </a:t>
            </a:r>
            <a:r>
              <a:rPr lang="en-GB" sz="1100" i="1" dirty="0"/>
              <a:t>et al</a:t>
            </a:r>
            <a:r>
              <a:rPr lang="en-GB" sz="1100" dirty="0"/>
              <a:t>., 1996; Godard </a:t>
            </a:r>
            <a:r>
              <a:rPr lang="en-GB" sz="1100" i="1" dirty="0"/>
              <a:t>et al</a:t>
            </a:r>
            <a:r>
              <a:rPr lang="en-GB" sz="1100" dirty="0"/>
              <a:t>., 2006; </a:t>
            </a:r>
            <a:r>
              <a:rPr lang="en-GB" sz="1100" dirty="0" err="1"/>
              <a:t>Rioux</a:t>
            </a:r>
            <a:r>
              <a:rPr lang="en-GB" sz="1100" dirty="0"/>
              <a:t> </a:t>
            </a:r>
            <a:r>
              <a:rPr lang="en-GB" sz="1100" i="1" dirty="0"/>
              <a:t>et al</a:t>
            </a:r>
            <a:r>
              <a:rPr lang="en-GB" sz="1100" dirty="0"/>
              <a:t>., 2012, 2013; de Graaff, 2016). Range for repeated analyses of BCR-2 reference material is indicated by the green (1.9-2.6 ng Nd) and blue (0.15-0.34 ng Nd) bars (displayed at an arbitrary position on the x-axis).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BC84E5D-3207-452E-970A-10B63D08B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790" y="1168618"/>
            <a:ext cx="5682134" cy="479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237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73</cp:revision>
  <dcterms:created xsi:type="dcterms:W3CDTF">2017-09-25T10:29:42Z</dcterms:created>
  <dcterms:modified xsi:type="dcterms:W3CDTF">2018-10-25T15:38:40Z</dcterms:modified>
</cp:coreProperties>
</file>