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1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REE concentrations of the leachates normalised to bulk.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AA leach.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HH leach. REE concentrations are normalised against the bulk REE concentrations of the same sample. Note the scale break in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The sandstone sample (R3) has a HREE enriched pattern for both leachates. Shale samples R1 and R2 have MREE enriched patterns for both leachates. REE data is reported in Table S-5.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24750" y="179388"/>
            <a:ext cx="449927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Hindshaw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Decoupling of dissolved and bedrock neodymium isotopes during sedimentary cycling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89394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Hindshaw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8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43-46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828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14218" y="2705725"/>
            <a:ext cx="308819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2</a:t>
            </a:r>
            <a:r>
              <a:rPr lang="en-GB" sz="1100" dirty="0"/>
              <a:t> REE concentrations of the leachates normalised to bulk. </a:t>
            </a:r>
            <a:r>
              <a:rPr lang="en-GB" sz="1100" b="1" dirty="0"/>
              <a:t>(a)</a:t>
            </a:r>
            <a:r>
              <a:rPr lang="en-GB" sz="1100" dirty="0"/>
              <a:t> AA leach. </a:t>
            </a:r>
            <a:r>
              <a:rPr lang="en-GB" sz="1100" b="1" dirty="0"/>
              <a:t>(b)</a:t>
            </a:r>
            <a:r>
              <a:rPr lang="en-GB" sz="1100" dirty="0"/>
              <a:t> HH leach. REE concentrations are normalised against the bulk REE concentrations of the same sample. Note the scale break in </a:t>
            </a:r>
            <a:r>
              <a:rPr lang="en-GB" sz="1100" b="1" dirty="0"/>
              <a:t>(b)</a:t>
            </a:r>
            <a:r>
              <a:rPr lang="en-GB" sz="1100" dirty="0"/>
              <a:t>. The sandstone sample (R3) has a HREE enriched pattern for both leachates. Shale samples R1 and R2 have MREE enriched patterns for both leachates. REE data is reported in Table S-5.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46BEFC-71E0-4DC1-A04D-D1926123FF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171" y="1709185"/>
            <a:ext cx="8693047" cy="348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222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71</cp:revision>
  <dcterms:created xsi:type="dcterms:W3CDTF">2017-09-25T10:29:42Z</dcterms:created>
  <dcterms:modified xsi:type="dcterms:W3CDTF">2018-11-06T10:15:57Z</dcterms:modified>
</cp:coreProperties>
</file>