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Sampling location map of Mariana Trench seawater (in red triangles) and sediments (in yellow circles). Please see Tables S-1 and S-2 for sampling details.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1291" y="179388"/>
            <a:ext cx="344273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Microplastics contaminate the deepest part of the world’s ocean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Peng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31967" y="3044279"/>
            <a:ext cx="29743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Sampling location map of Mariana Trench seawater (in red triangles) and sediments (in yellow circles). Please see Tables S-1 and S-2 for sampling details.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7770CE-1324-4531-8F6D-D29751AD62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752231"/>
            <a:ext cx="8469489" cy="509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121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65</cp:revision>
  <dcterms:created xsi:type="dcterms:W3CDTF">2017-09-25T10:29:42Z</dcterms:created>
  <dcterms:modified xsi:type="dcterms:W3CDTF">2018-11-21T08:54:01Z</dcterms:modified>
</cp:coreProperties>
</file>