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Popular models of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cratonic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mantle formation.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Imbrication of MOR sequences to form a thick lithosphere. An estimated oxygen isotope profile through Neoarchean oceanic lithosphere is inset.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Depleted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cratonic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mantle protoliths produced at MOR and in sub-arc environments are compressed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via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pure shear into a thick lithospheric root. 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1291" y="179388"/>
            <a:ext cx="3442735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Regier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oxygen isotope test for the origin of Archean mantle roots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Regier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9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6-10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830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931967" y="2705725"/>
            <a:ext cx="29743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1</a:t>
            </a:r>
            <a:r>
              <a:rPr lang="en-GB" sz="1100" dirty="0"/>
              <a:t> Popular models of </a:t>
            </a:r>
            <a:r>
              <a:rPr lang="en-GB" sz="1100" dirty="0" err="1"/>
              <a:t>cratonic</a:t>
            </a:r>
            <a:r>
              <a:rPr lang="en-GB" sz="1100" dirty="0"/>
              <a:t> mantle formation. </a:t>
            </a:r>
            <a:r>
              <a:rPr lang="en-GB" sz="1100" b="1" dirty="0"/>
              <a:t>(a)</a:t>
            </a:r>
            <a:r>
              <a:rPr lang="en-GB" sz="1100" dirty="0"/>
              <a:t> Imbrication of MOR sequences to form a thick lithosphere. An estimated oxygen isotope profile through Neoarchean oceanic lithosphere is inset. </a:t>
            </a:r>
            <a:r>
              <a:rPr lang="en-GB" sz="1100" b="1" dirty="0"/>
              <a:t>(b)</a:t>
            </a:r>
            <a:r>
              <a:rPr lang="en-GB" sz="1100" dirty="0"/>
              <a:t> Depleted </a:t>
            </a:r>
            <a:r>
              <a:rPr lang="en-GB" sz="1100" dirty="0" err="1"/>
              <a:t>cratonic</a:t>
            </a:r>
            <a:r>
              <a:rPr lang="en-GB" sz="1100" dirty="0"/>
              <a:t> mantle protoliths produced at MOR and in sub-arc environments are compressed </a:t>
            </a:r>
            <a:r>
              <a:rPr lang="en-GB" sz="1100" i="1" dirty="0"/>
              <a:t>via</a:t>
            </a:r>
            <a:r>
              <a:rPr lang="en-GB" sz="1100" dirty="0"/>
              <a:t> pure shear into a thick lithospheric root.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4CCA2E9-62DB-4B24-B3F1-8FE172D8B5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1" y="1882163"/>
            <a:ext cx="8402491" cy="3093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179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66</cp:revision>
  <dcterms:created xsi:type="dcterms:W3CDTF">2017-09-25T10:29:42Z</dcterms:created>
  <dcterms:modified xsi:type="dcterms:W3CDTF">2018-11-27T09:47:57Z</dcterms:modified>
</cp:coreProperties>
</file>