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Positive correlation between δ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49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Ti and (La/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Sm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</a:t>
                </a:r>
                <a:r>
                  <a:rPr lang="en-US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values for the komatiite and MORB samples.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9875" y="179388"/>
            <a:ext cx="4214151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Bridging the depleted MORB mantle and the continental crust using titanium isotopes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Deng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9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11-15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831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814218" y="3128918"/>
            <a:ext cx="297431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1</a:t>
            </a:r>
            <a:r>
              <a:rPr lang="en-US" sz="1100" dirty="0"/>
              <a:t> Positive correlation between δ</a:t>
            </a:r>
            <a:r>
              <a:rPr lang="en-US" sz="1100" baseline="30000" dirty="0"/>
              <a:t>49</a:t>
            </a:r>
            <a:r>
              <a:rPr lang="en-US" sz="1100" dirty="0"/>
              <a:t>Ti and (La/</a:t>
            </a:r>
            <a:r>
              <a:rPr lang="en-US" sz="1100" dirty="0" err="1"/>
              <a:t>Sm</a:t>
            </a:r>
            <a:r>
              <a:rPr lang="en-US" sz="1100" dirty="0"/>
              <a:t>)</a:t>
            </a:r>
            <a:r>
              <a:rPr lang="en-US" sz="1100" baseline="-25000" dirty="0"/>
              <a:t>N</a:t>
            </a:r>
            <a:r>
              <a:rPr lang="en-US" sz="1100" dirty="0"/>
              <a:t> values for the komatiite and MORB samples.</a:t>
            </a:r>
            <a:endParaRPr lang="en-GB" sz="1100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8DFA48C-D0BC-4C85-9C02-00911E3CAF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913" y="1055761"/>
            <a:ext cx="6986539" cy="5204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104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67</cp:revision>
  <dcterms:created xsi:type="dcterms:W3CDTF">2017-09-25T10:29:42Z</dcterms:created>
  <dcterms:modified xsi:type="dcterms:W3CDTF">2018-12-04T11:15:44Z</dcterms:modified>
</cp:coreProperties>
</file>