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Top: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Changes in cell parameters and in cell volume as a function of rate of substitution of Fe by Sc (numerical data for cell parameters and errors can be found in SI). Dashed lines represent ideal Vegard’s law behaviour.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Bottom: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Crystal structure of goethite. The octahedrons represent the Fe surrounded by 6 oxygen atoms. Spheres represent the hydrogen atoms.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Levard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Goethite, a tailor-made host for the critical metal scandium: The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altLang="en-US" sz="1400" b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(1-x)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OOH solid solution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Levard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16-20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705725"/>
            <a:ext cx="2974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</a:t>
            </a:r>
            <a:r>
              <a:rPr lang="en-GB" sz="1100" b="1" dirty="0"/>
              <a:t>Top:</a:t>
            </a:r>
            <a:r>
              <a:rPr lang="en-GB" sz="1100" dirty="0"/>
              <a:t> Changes in cell parameters and in cell volume as a function of rate of substitution of Fe by Sc (numerical data for cell parameters and errors can be found in SI). Dashed lines represent ideal Vegard’s law behaviour. </a:t>
            </a:r>
            <a:r>
              <a:rPr lang="en-GB" sz="1100" b="1" dirty="0"/>
              <a:t>Bottom:</a:t>
            </a:r>
            <a:r>
              <a:rPr lang="en-GB" sz="1100" dirty="0"/>
              <a:t> Crystal structure of goethite. The octahedrons represent the Fe surrounded by 6 oxygen atoms. Spheres represent the hydrogen atoms.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922D9-D8E2-4CB2-879B-55BDC8720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06" y="872848"/>
            <a:ext cx="4170933" cy="54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207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70</cp:revision>
  <dcterms:created xsi:type="dcterms:W3CDTF">2017-09-25T10:29:42Z</dcterms:created>
  <dcterms:modified xsi:type="dcterms:W3CDTF">2018-12-10T09:08:01Z</dcterms:modified>
</cp:coreProperties>
</file>