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Heavy xenon isotopic compositions for popping rock 2πD43. Measured data (blue dot) and corrected data for atmospheric contamination (orange dot) with a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129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Xe/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 ratio of 7.6: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Xe/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Xe/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versus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Xe/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130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Xe. Data for sample 2πD43 from Kunz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(1998), for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well gases from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Caffee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(1999) (black points), Holland and Ballentine (2006) (black square), and thermal springs from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Caracausi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(2016) (green square) and Moreira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(2018) (red square) are shown. The trends of pure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244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Pu- and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238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U-derived xenon productions are also indicated. The source of sample 2πD43 seems to be more influenced by Pu-derived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than U-derived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Xe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contrary to other MORBs (Tucker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2012;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Parai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Mukhopadhyay, 2015).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20/12/2018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Péron and Moreira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Onset of volatile recycling into the mantle determined by xenon anomalies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Péron and Moreira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21-25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13735" y="1774701"/>
            <a:ext cx="2974312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</a:t>
            </a:r>
            <a:r>
              <a:rPr lang="en-US" sz="1100" dirty="0"/>
              <a:t>Heavy xenon isotopic compositions for popping rock 2πD43. Measured data (blue dot) and corrected data for atmospheric contamination (orange dot) with a </a:t>
            </a:r>
            <a:r>
              <a:rPr lang="en-US" sz="1100" baseline="30000" dirty="0"/>
              <a:t>129</a:t>
            </a:r>
            <a:r>
              <a:rPr lang="en-US" sz="1100" dirty="0"/>
              <a:t>Xe/</a:t>
            </a:r>
            <a:r>
              <a:rPr lang="en-US" sz="1100" baseline="30000" dirty="0"/>
              <a:t>130</a:t>
            </a:r>
            <a:r>
              <a:rPr lang="en-US" sz="1100" dirty="0"/>
              <a:t>Xe ratio of 7.6: </a:t>
            </a:r>
            <a:r>
              <a:rPr lang="en-US" sz="1100" b="1" dirty="0"/>
              <a:t>(a)</a:t>
            </a:r>
            <a:r>
              <a:rPr lang="en-US" sz="1100" dirty="0"/>
              <a:t> </a:t>
            </a:r>
            <a:r>
              <a:rPr lang="en-US" sz="1100" baseline="30000" dirty="0"/>
              <a:t>131</a:t>
            </a:r>
            <a:r>
              <a:rPr lang="en-US" sz="1100" dirty="0"/>
              <a:t>Xe/</a:t>
            </a:r>
            <a:r>
              <a:rPr lang="en-US" sz="1100" baseline="30000" dirty="0"/>
              <a:t>130</a:t>
            </a:r>
            <a:r>
              <a:rPr lang="en-US" sz="1100" dirty="0"/>
              <a:t>Xe and </a:t>
            </a:r>
            <a:r>
              <a:rPr lang="en-US" sz="1100" b="1" dirty="0"/>
              <a:t>(b) </a:t>
            </a:r>
            <a:r>
              <a:rPr lang="en-US" sz="1100" baseline="30000" dirty="0"/>
              <a:t>134</a:t>
            </a:r>
            <a:r>
              <a:rPr lang="en-US" sz="1100" dirty="0"/>
              <a:t>Xe/</a:t>
            </a:r>
            <a:r>
              <a:rPr lang="en-US" sz="1100" baseline="30000" dirty="0"/>
              <a:t>130</a:t>
            </a:r>
            <a:r>
              <a:rPr lang="en-US" sz="1100" dirty="0"/>
              <a:t>Xe </a:t>
            </a:r>
            <a:r>
              <a:rPr lang="en-US" sz="1100" i="1" dirty="0"/>
              <a:t>versus</a:t>
            </a:r>
            <a:r>
              <a:rPr lang="en-US" sz="1100" dirty="0"/>
              <a:t> </a:t>
            </a:r>
            <a:r>
              <a:rPr lang="en-US" sz="1100" baseline="30000" dirty="0"/>
              <a:t>132</a:t>
            </a:r>
            <a:r>
              <a:rPr lang="en-US" sz="1100" dirty="0"/>
              <a:t>Xe/</a:t>
            </a:r>
            <a:r>
              <a:rPr lang="en-US" sz="1100" baseline="30000" dirty="0"/>
              <a:t>130</a:t>
            </a:r>
            <a:r>
              <a:rPr lang="en-US" sz="1100" dirty="0"/>
              <a:t>Xe. Data for sample 2πD43 from Kunz</a:t>
            </a:r>
            <a:r>
              <a:rPr lang="en-US" sz="1100" i="1" dirty="0"/>
              <a:t> et al.</a:t>
            </a:r>
            <a:r>
              <a:rPr lang="en-US" sz="1100" dirty="0"/>
              <a:t> (1998), for CO</a:t>
            </a:r>
            <a:r>
              <a:rPr lang="en-US" sz="1100" baseline="-25000" dirty="0"/>
              <a:t>2</a:t>
            </a:r>
            <a:r>
              <a:rPr lang="en-US" sz="1100" dirty="0"/>
              <a:t> well gases from </a:t>
            </a:r>
            <a:r>
              <a:rPr lang="en-US" sz="1100" dirty="0" err="1"/>
              <a:t>Caffee</a:t>
            </a:r>
            <a:r>
              <a:rPr lang="en-US" sz="1100" i="1" dirty="0"/>
              <a:t> et al.</a:t>
            </a:r>
            <a:r>
              <a:rPr lang="en-US" sz="1100" dirty="0"/>
              <a:t> (1999) (black points), Holland and Ballentine (2006) (black square), and thermal springs from </a:t>
            </a:r>
            <a:r>
              <a:rPr lang="en-US" sz="1100" dirty="0" err="1"/>
              <a:t>Caracausi</a:t>
            </a:r>
            <a:r>
              <a:rPr lang="en-US" sz="1100" i="1" dirty="0"/>
              <a:t> et al.</a:t>
            </a:r>
            <a:r>
              <a:rPr lang="en-US" sz="1100" dirty="0"/>
              <a:t> (2016) (green square) and Moreira</a:t>
            </a:r>
            <a:r>
              <a:rPr lang="en-US" sz="1100" i="1" dirty="0"/>
              <a:t> et al.</a:t>
            </a:r>
            <a:r>
              <a:rPr lang="en-US" sz="1100" dirty="0"/>
              <a:t> (2018) (red square) are shown. The trends of pure </a:t>
            </a:r>
            <a:r>
              <a:rPr lang="en-US" sz="1100" baseline="30000" dirty="0"/>
              <a:t>244</a:t>
            </a:r>
            <a:r>
              <a:rPr lang="en-US" sz="1100" dirty="0"/>
              <a:t>Pu- and </a:t>
            </a:r>
            <a:r>
              <a:rPr lang="en-US" sz="1100" baseline="30000" dirty="0"/>
              <a:t>238</a:t>
            </a:r>
            <a:r>
              <a:rPr lang="en-US" sz="1100" dirty="0"/>
              <a:t>U-derived xenon productions are also indicated. The source of sample 2πD43 seems to be more influenced by Pu-derived </a:t>
            </a:r>
            <a:r>
              <a:rPr lang="en-US" sz="1100" dirty="0" err="1"/>
              <a:t>Xe</a:t>
            </a:r>
            <a:r>
              <a:rPr lang="en-US" sz="1100" dirty="0"/>
              <a:t> than U-derived </a:t>
            </a:r>
            <a:r>
              <a:rPr lang="en-US" sz="1100" dirty="0" err="1"/>
              <a:t>Xe</a:t>
            </a:r>
            <a:r>
              <a:rPr lang="en-US" sz="1100" dirty="0"/>
              <a:t>, contrary to other MORBs (Tucker</a:t>
            </a:r>
            <a:r>
              <a:rPr lang="en-US" sz="1100" i="1" dirty="0"/>
              <a:t> et al.</a:t>
            </a:r>
            <a:r>
              <a:rPr lang="en-US" sz="1100" dirty="0"/>
              <a:t>, 2012; </a:t>
            </a:r>
            <a:r>
              <a:rPr lang="en-US" sz="1100" dirty="0" err="1"/>
              <a:t>Parai</a:t>
            </a:r>
            <a:r>
              <a:rPr lang="en-US" sz="1100" dirty="0"/>
              <a:t> and Mukhopadhyay, 2015).</a:t>
            </a:r>
            <a:endParaRPr lang="en-GB" sz="1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75BC77-895E-4C46-9661-D7BAA4A54E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485" y="391019"/>
            <a:ext cx="3497164" cy="573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397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73</cp:revision>
  <dcterms:created xsi:type="dcterms:W3CDTF">2017-09-25T10:29:42Z</dcterms:created>
  <dcterms:modified xsi:type="dcterms:W3CDTF">2018-12-20T10:57:56Z</dcterms:modified>
</cp:coreProperties>
</file>