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4" d="100"/>
          <a:sy n="74" d="100"/>
        </p:scale>
        <p:origin x="2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 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Silicon L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2,3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Oxygen K-edge onset position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pressure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). Arrows show the evolution of the edge during the measurement at ~20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~60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7714" y="179388"/>
            <a:ext cx="418631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Petitgirard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Magma properties at deep Earth’s conditions from electronic structure of silica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Petitgirard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32-37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3040118"/>
            <a:ext cx="293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 </a:t>
            </a:r>
            <a:r>
              <a:rPr lang="en-US" sz="1100" b="1" dirty="0"/>
              <a:t>(a) </a:t>
            </a:r>
            <a:r>
              <a:rPr lang="en-US" sz="1100" dirty="0"/>
              <a:t>Silicon L</a:t>
            </a:r>
            <a:r>
              <a:rPr lang="en-US" sz="1100" baseline="-25000" dirty="0"/>
              <a:t>2,3</a:t>
            </a:r>
            <a:r>
              <a:rPr lang="en-US" sz="1100" dirty="0"/>
              <a:t>-</a:t>
            </a:r>
            <a:r>
              <a:rPr lang="en-US" sz="1100" baseline="-25000" dirty="0"/>
              <a:t> </a:t>
            </a:r>
            <a:r>
              <a:rPr lang="en-US" sz="1100" dirty="0"/>
              <a:t>and </a:t>
            </a:r>
            <a:r>
              <a:rPr lang="en-US" sz="1100" b="1" dirty="0"/>
              <a:t>(b)</a:t>
            </a:r>
            <a:r>
              <a:rPr lang="en-US" sz="1100" dirty="0"/>
              <a:t> Oxygen K-edge onset position </a:t>
            </a:r>
            <a:r>
              <a:rPr lang="en-US" sz="1100" i="1" dirty="0"/>
              <a:t>versus</a:t>
            </a:r>
            <a:r>
              <a:rPr lang="en-US" sz="1100" dirty="0"/>
              <a:t> pressure (</a:t>
            </a:r>
            <a:r>
              <a:rPr lang="en-US" sz="1100" dirty="0" err="1"/>
              <a:t>GPa</a:t>
            </a:r>
            <a:r>
              <a:rPr lang="en-US" sz="1100" dirty="0"/>
              <a:t>). Arrows show the evolution of the edge during the measurement at ~20 </a:t>
            </a:r>
            <a:r>
              <a:rPr lang="en-US" sz="1100" dirty="0" err="1"/>
              <a:t>GPa</a:t>
            </a:r>
            <a:r>
              <a:rPr lang="en-US" sz="1100" dirty="0"/>
              <a:t> and ~60 </a:t>
            </a:r>
            <a:r>
              <a:rPr lang="en-US" sz="1100" dirty="0" err="1"/>
              <a:t>GPa</a:t>
            </a:r>
            <a:r>
              <a:rPr lang="en-US" sz="1100" dirty="0"/>
              <a:t>. 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51BE77-278D-458C-8B6A-D7EC30303F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99" y="620743"/>
            <a:ext cx="4186313" cy="560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100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74</cp:revision>
  <dcterms:created xsi:type="dcterms:W3CDTF">2017-09-25T10:29:42Z</dcterms:created>
  <dcterms:modified xsi:type="dcterms:W3CDTF">2019-01-21T13:37:17Z</dcterms:modified>
</cp:coreProperties>
</file>