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85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Coordination evolution of SiO</a:t>
                </a:r>
                <a:r>
                  <a:rPr lang="en-US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from MD. </a:t>
                </a:r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Coordination </a:t>
                </a:r>
                <a:r>
                  <a:rPr lang="en-US" sz="120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as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a function of pressure. </a:t>
                </a:r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Percentage of species </a:t>
                </a:r>
                <a:r>
                  <a:rPr lang="en-US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[4]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Si, </a:t>
                </a:r>
                <a:r>
                  <a:rPr lang="en-US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[5]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Si, </a:t>
                </a:r>
                <a:r>
                  <a:rPr lang="en-US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[6]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Si and </a:t>
                </a:r>
                <a:r>
                  <a:rPr lang="en-US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[7]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Si.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28/01/2019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7714" y="179388"/>
            <a:ext cx="4186313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Petitgirard </a:t>
            </a:r>
            <a:r>
              <a:rPr lang="en-US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Magma properties at deep Earth’s conditions from electronic structure of silica 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Petitgirard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9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9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32-37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902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2019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647831" y="2659558"/>
            <a:ext cx="3209809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Figure 3</a:t>
            </a:r>
            <a:r>
              <a:rPr lang="en-US" sz="1100" dirty="0"/>
              <a:t> Coordination evolution of SiO</a:t>
            </a:r>
            <a:r>
              <a:rPr lang="en-US" sz="1100" baseline="-25000" dirty="0"/>
              <a:t>2</a:t>
            </a:r>
            <a:r>
              <a:rPr lang="en-US" sz="1100" dirty="0"/>
              <a:t> from MD. </a:t>
            </a:r>
            <a:r>
              <a:rPr lang="en-US" sz="1100" b="1" dirty="0"/>
              <a:t>(a)</a:t>
            </a:r>
            <a:r>
              <a:rPr lang="en-US" sz="1100" dirty="0"/>
              <a:t> Coordination of Si as a function of pressure. </a:t>
            </a:r>
            <a:r>
              <a:rPr lang="en-US" sz="1100" b="1" dirty="0"/>
              <a:t>(b)</a:t>
            </a:r>
            <a:r>
              <a:rPr lang="en-US" sz="1100" dirty="0"/>
              <a:t> Percentage of species </a:t>
            </a:r>
            <a:r>
              <a:rPr lang="en-US" sz="1100" baseline="30000" dirty="0"/>
              <a:t>[4]</a:t>
            </a:r>
            <a:r>
              <a:rPr lang="en-US" sz="1100" dirty="0"/>
              <a:t>Si, </a:t>
            </a:r>
            <a:r>
              <a:rPr lang="en-US" sz="1100" baseline="30000" dirty="0"/>
              <a:t>[5]</a:t>
            </a:r>
            <a:r>
              <a:rPr lang="en-US" sz="1100" dirty="0"/>
              <a:t>Si, </a:t>
            </a:r>
            <a:r>
              <a:rPr lang="en-US" sz="1100" baseline="30000" dirty="0"/>
              <a:t>[6]</a:t>
            </a:r>
            <a:r>
              <a:rPr lang="en-US" sz="1100" dirty="0"/>
              <a:t>Si and </a:t>
            </a:r>
            <a:r>
              <a:rPr lang="en-US" sz="1100" baseline="30000" dirty="0"/>
              <a:t>[7]</a:t>
            </a:r>
            <a:r>
              <a:rPr lang="en-US" sz="1100" dirty="0"/>
              <a:t>Si.</a:t>
            </a:r>
            <a:endParaRPr lang="en-GB" sz="11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1359561-0DFC-4BBA-B32A-6A64DBD3E4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5689" y="522050"/>
            <a:ext cx="3507558" cy="5813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</TotalTime>
  <Words>154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76</cp:revision>
  <dcterms:created xsi:type="dcterms:W3CDTF">2017-09-25T10:29:42Z</dcterms:created>
  <dcterms:modified xsi:type="dcterms:W3CDTF">2019-01-28T17:35:05Z</dcterms:modified>
</cp:coreProperties>
</file>