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80" autoAdjust="0"/>
    <p:restoredTop sz="88602" autoAdjust="0"/>
  </p:normalViewPr>
  <p:slideViewPr>
    <p:cSldViewPr snapToGrid="0">
      <p:cViewPr varScale="1">
        <p:scale>
          <a:sx n="76" d="100"/>
          <a:sy n="76" d="100"/>
        </p:scale>
        <p:origin x="14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9E9F15-E124-4A59-ADCB-FB1B9F434588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D5EF4E-C39C-4320-9BC4-7602AEACBD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1226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Temperature profile for the Earth’s atmosphere with surface pressure of 0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 bar composed of 33 % N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33 % 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and 33 % CO (dashed), and 33 % N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66 % 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(solid).</a:t>
                </a:r>
              </a:p>
            </p:txBody>
          </p:sp>
        </mc:Choice>
        <mc:Fallback xmlns="">
          <p:sp>
            <p:nvSpPr>
              <p:cNvPr id="3" name="Notes Placeholder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Figure 1 (a)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Structure factors,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of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molten</a:t>
                </a:r>
                <a:r>
                  <a:rPr lang="nl-NL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nl-NL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CaCO</a:t>
                </a:r>
                <a:r>
                  <a:rPr lang="en-GB" sz="1200" kern="1200" baseline="-25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3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; curves are stacked to see better the evolution with increased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P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T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conditions (given on the right panel); the main change affecting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S(q)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(Fig. 1a) is the shift of the first sharp diffraction peak (FSDP) towards higher reciprocal distances, up to 2.28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fr-FR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-</a:t>
                </a:r>
                <a:r>
                  <a:rPr lang="en-GB" sz="1200" kern="1200" baseline="300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1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at 8.7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GPa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which corresponds in the real space to a characteristic mid-range order distance, </a:t>
                </a:r>
                <a:r>
                  <a:rPr lang="en-GB" sz="1200" i="0" kern="120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2𝜋/𝑞_𝐹𝑆𝐷𝑃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of 2.76 </a:t>
                </a:r>
                <a:r>
                  <a:rPr lang="da-DK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Å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 </a:t>
                </a:r>
                <a:r>
                  <a:rPr lang="en-GB" sz="1200" b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(b)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Corresponding radial distribution functions (plain curves), </a:t>
                </a:r>
                <a:r>
                  <a:rPr lang="en-GB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g(r)</a:t>
                </a:r>
                <a:r>
                  <a:rPr lang="en-GB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, 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compared to MD simulations (dashed curve; </a:t>
                </a:r>
                <a:r>
                  <a:rPr lang="en-US" sz="1200" kern="1200" dirty="0" err="1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Vuilleumier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 </a:t>
                </a:r>
                <a:r>
                  <a:rPr lang="en-US" sz="1200" i="1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et al</a:t>
                </a:r>
                <a:r>
                  <a:rPr lang="en-US" sz="1200" kern="1200" dirty="0">
                    <a:solidFill>
                      <a:schemeClr val="tx1"/>
                    </a:solidFill>
                    <a:effectLst/>
                    <a:latin typeface="+mn-lt"/>
                    <a:ea typeface="+mn-ea"/>
                    <a:cs typeface="+mn-cs"/>
                  </a:rPr>
                  <a:t>., 2014).</a:t>
                </a:r>
                <a:endParaRPr lang="en-GB" sz="1200" kern="1200" dirty="0">
                  <a:solidFill>
                    <a:schemeClr val="tx1"/>
                  </a:solidFill>
                  <a:effectLst/>
                  <a:latin typeface="+mn-lt"/>
                  <a:ea typeface="+mn-ea"/>
                  <a:cs typeface="+mn-cs"/>
                </a:endParaRP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5EF4E-C39C-4320-9BC4-7602AEACBD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818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1B77A-AD9E-42CE-90FE-2A2B85BA6A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7BDCB0-2F98-4689-B4DC-EBA31EED95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18CC1-746B-4575-80C5-9180D943F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F625D76-471C-46CA-85B1-9542E01AA8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8E3BD73-5656-4ABB-9EC0-E921F08CF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069473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3B4C8-EF40-4129-B925-4B9888E279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822B0D2-5CC9-448C-9BD4-5A2D7A8B33B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065027-A13C-44B4-9C3B-CAF026DAFD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1EE38C-12E3-410D-A654-8911778901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9C061-4FD5-4723-87C0-82A16077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581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642312C-0787-421F-B6C4-28205E7AC15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4ECF14-3AFA-47E6-93C1-FD81DDB73F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F80EAF-EE41-4061-B44A-35C321DF16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E7AC7D-01FB-43A7-A07D-D6023C3A34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1BA76D-FCB1-4559-B3F0-A878D1BD52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20053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12D16-66A3-4566-9E68-B544E2F105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D30713-681D-4D4B-86C3-CD3CC2C9B0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2439B-D52C-4963-8A9E-E49B07276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0BB58-8C09-4EAB-BDE2-C4BE4D362C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526362-35E5-438E-AE2E-345E8D3722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8111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27ADCD-2C59-499A-8BB6-1B7EEAD5BD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745C4F-5F3F-4202-9011-7A0120E447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381016-7CA1-4BD6-9CFA-A9F658D7B4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F5D68C-83EE-4C22-8119-880A314D7A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921CC1-DCB7-4B45-A3EB-14F55F3385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241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0BFB2F-3441-4C29-82F2-C00B696749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942F89-D38D-4DF3-9842-7CCE48938A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F694011-0760-48E9-B43B-DD3FFC8CF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D1C331-6084-4441-85DB-7E7BDFF86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649EB1-EDBE-4C05-B153-AFA8C5EA01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EE3A5BF-8E1D-441A-AD59-5E8C7D2D2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41328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1FF436-B1AB-4884-9E80-4F95E5105B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E4BCD-85C2-4CEA-8526-EB8082DD78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643E3DD-0812-4D7D-97D0-56CCC315CCF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51EB60D-88C3-4999-889F-4D75C033583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AAC0CEC-2BBA-4B8C-9C49-1C6B61148D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80D2AE-E9FC-4363-9ACD-BEF5701C10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B08252-27D7-4369-8248-FA04CFEC3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D69BAD-A5F1-49F0-88A6-E94477A56C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0379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5CED3-97DC-4798-B74C-DB047D87FD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BFFF59-ACA7-44E4-91F7-D110A2285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D7E3B0-6D81-4F00-82BA-59EA1DEC66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0AC9C2B-BAF8-4096-885A-F089972AF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47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D48B7B-DDEA-4733-A757-1F88959A72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98EF47A-014A-438F-8C89-B8EB5CE2A7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4803F8-B3CF-4ECF-9388-1E8DA1FF5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211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4E43-C6B2-40C4-8FFA-C52F89F29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057852-972A-4D31-AEBD-8F78579B814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50E9D65-5526-4271-B6CA-35AB50F0756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85EA18-2D15-40F3-A2C6-D56011A186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B7921E-6790-414D-BF40-B0EBDDBCE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D9BEBD-4601-4E89-961A-F57B88523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849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F8FBA1-18D8-4EFD-B4F7-1CDF5114E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7B28A52-A027-4CA4-9D5C-D1F5A7EB044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2B8EE3-F341-4337-9869-E7CE762092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14204A-B11A-4FA3-B09C-AC7E325BE6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1D2141-4D98-4594-A074-B96040C2C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111AAAB-D8AC-4254-8E04-D31385E21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6297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EE878FC-9573-4705-AAD7-77EEC76A2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086D3BC-331D-4BAE-8423-9769C843B1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10CBDD-5E47-415A-8076-50612360A92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1B2804-2022-499F-AEBC-0A6FF3388BE2}" type="datetimeFigureOut">
              <a:rPr lang="en-GB" smtClean="0"/>
              <a:t>29/01/2019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5D00AC-39A3-45E8-8AA0-F551116C963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414DD2-6015-48ED-848E-AE15FA2D34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FF9AE1-45E4-4598-9D4D-71B7CF00AD8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617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8" descr="GeoPerspLetters_logo_250.png">
            <a:extLst>
              <a:ext uri="{FF2B5EF4-FFF2-40B4-BE49-F238E27FC236}">
                <a16:creationId xmlns:a16="http://schemas.microsoft.com/office/drawing/2014/main" id="{43CDA8D4-EBD6-4957-A7BC-D25F0059240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900" y="179388"/>
            <a:ext cx="2022475" cy="833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3">
            <a:extLst>
              <a:ext uri="{FF2B5EF4-FFF2-40B4-BE49-F238E27FC236}">
                <a16:creationId xmlns:a16="http://schemas.microsoft.com/office/drawing/2014/main" id="{6EAD7618-3F46-4AC7-9DF4-2F101F4469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37714" y="179388"/>
            <a:ext cx="4186313" cy="6934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Rimmer </a:t>
            </a:r>
            <a:r>
              <a:rPr lang="en-US" altLang="en-US" sz="1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 al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r">
              <a:spcAft>
                <a:spcPct val="0"/>
              </a:spcAft>
              <a:buSzPct val="45000"/>
              <a:buNone/>
            </a:pPr>
            <a:r>
              <a:rPr lang="en-US" altLang="en-US" sz="14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Oxidised</a:t>
            </a:r>
            <a:r>
              <a:rPr lang="en-US" altLang="en-US" sz="1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micrometeorites as evidence for low atmospheric pressure on the early Earth</a:t>
            </a:r>
          </a:p>
        </p:txBody>
      </p:sp>
      <p:sp>
        <p:nvSpPr>
          <p:cNvPr id="11" name="Text Box 4">
            <a:extLst>
              <a:ext uri="{FF2B5EF4-FFF2-40B4-BE49-F238E27FC236}">
                <a16:creationId xmlns:a16="http://schemas.microsoft.com/office/drawing/2014/main" id="{B1D637F6-4B43-4938-B9B5-C1D1F61E5A4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5900" y="6473628"/>
            <a:ext cx="73088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863600" indent="-287338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2954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7272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1590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6162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30734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5306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987800" indent="-2159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>
              <a:spcAft>
                <a:spcPct val="0"/>
              </a:spcAft>
              <a:buSzPct val="45000"/>
              <a:buNone/>
            </a:pPr>
            <a:r>
              <a:rPr lang="de-AT" altLang="en-US" sz="1200" b="1" dirty="0">
                <a:latin typeface="Arial" panose="020B0604020202020204" pitchFamily="34" charset="0"/>
              </a:rPr>
              <a:t>Rimmer </a:t>
            </a:r>
            <a:r>
              <a:rPr lang="de-AT" altLang="en-US" sz="1200" b="1" i="1" dirty="0">
                <a:latin typeface="Arial" panose="020B0604020202020204" pitchFamily="34" charset="0"/>
              </a:rPr>
              <a:t>et al</a:t>
            </a:r>
            <a:r>
              <a:rPr lang="de-AT" altLang="en-US" sz="1200" b="1" dirty="0">
                <a:latin typeface="Arial" panose="020B0604020202020204" pitchFamily="34" charset="0"/>
              </a:rPr>
              <a:t>. </a:t>
            </a:r>
            <a:r>
              <a:rPr lang="tr-TR" altLang="en-US" sz="1200" b="1" dirty="0">
                <a:latin typeface="Arial" panose="020B0604020202020204" pitchFamily="34" charset="0"/>
              </a:rPr>
              <a:t>(201</a:t>
            </a:r>
            <a:r>
              <a:rPr lang="en-US" altLang="en-US" sz="1200" b="1" dirty="0">
                <a:latin typeface="Arial" panose="020B0604020202020204" pitchFamily="34" charset="0"/>
              </a:rPr>
              <a:t>9</a:t>
            </a:r>
            <a:r>
              <a:rPr lang="fr-FR" altLang="en-US" sz="1200" b="1" dirty="0">
                <a:latin typeface="Arial" panose="020B0604020202020204" pitchFamily="34" charset="0"/>
              </a:rPr>
              <a:t>)</a:t>
            </a:r>
            <a:r>
              <a:rPr lang="tr-TR" altLang="en-US" sz="1200" b="1" dirty="0">
                <a:latin typeface="Arial" panose="020B0604020202020204" pitchFamily="34" charset="0"/>
              </a:rPr>
              <a:t> </a:t>
            </a:r>
            <a:r>
              <a:rPr lang="tr-TR" altLang="en-US" sz="1200" b="1" i="1" dirty="0">
                <a:latin typeface="Arial" panose="020B0604020202020204" pitchFamily="34" charset="0"/>
              </a:rPr>
              <a:t>Geochem. Persp. Let. </a:t>
            </a:r>
            <a:r>
              <a:rPr lang="fr-FR" altLang="en-US" sz="1200" b="1" dirty="0">
                <a:latin typeface="Arial" panose="020B0604020202020204" pitchFamily="34" charset="0"/>
              </a:rPr>
              <a:t>9</a:t>
            </a:r>
            <a:r>
              <a:rPr lang="tr-TR" altLang="en-US" sz="1200" b="1" dirty="0">
                <a:latin typeface="Arial" panose="020B0604020202020204" pitchFamily="34" charset="0"/>
              </a:rPr>
              <a:t>, </a:t>
            </a:r>
            <a:r>
              <a:rPr lang="fr-FR" altLang="en-US" sz="1200" b="1" dirty="0">
                <a:latin typeface="Arial" panose="020B0604020202020204" pitchFamily="34" charset="0"/>
              </a:rPr>
              <a:t>38-42 </a:t>
            </a:r>
            <a:r>
              <a:rPr lang="tr-TR" altLang="en-US" sz="1200" b="1" dirty="0">
                <a:latin typeface="Arial" panose="020B0604020202020204" pitchFamily="34" charset="0"/>
              </a:rPr>
              <a:t>| doi: 10.7185/geochemlet.1</a:t>
            </a:r>
            <a:r>
              <a:rPr lang="fr-FR" altLang="en-US" sz="1200" b="1" dirty="0">
                <a:latin typeface="Arial" panose="020B0604020202020204" pitchFamily="34" charset="0"/>
              </a:rPr>
              <a:t>903</a:t>
            </a:r>
            <a:endParaRPr lang="en-GB" altLang="en-US" sz="1200" b="1" dirty="0">
              <a:latin typeface="Arial" panose="020B0604020202020204" pitchFamily="34" charset="0"/>
            </a:endParaRPr>
          </a:p>
        </p:txBody>
      </p:sp>
      <p:sp>
        <p:nvSpPr>
          <p:cNvPr id="12" name="Text Box 5">
            <a:extLst>
              <a:ext uri="{FF2B5EF4-FFF2-40B4-BE49-F238E27FC236}">
                <a16:creationId xmlns:a16="http://schemas.microsoft.com/office/drawing/2014/main" id="{00A0C749-5157-4628-A3FB-7AAE3B8CF56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814218" y="6260109"/>
            <a:ext cx="3209810" cy="427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85725" indent="-85725">
              <a:lnSpc>
                <a:spcPct val="93000"/>
              </a:lnSpc>
              <a:spcAft>
                <a:spcPts val="888"/>
              </a:spcAft>
              <a:buClr>
                <a:srgbClr val="000000"/>
              </a:buClr>
              <a:buSzPct val="100000"/>
              <a:buFont typeface="Arial" panose="020B0604020202020204" pitchFamily="34" charset="0"/>
              <a:buChar char="•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1pPr>
            <a:lvl2pPr marL="742950" indent="-285750">
              <a:lnSpc>
                <a:spcPct val="93000"/>
              </a:lnSpc>
              <a:spcAft>
                <a:spcPts val="1138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6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2pPr>
            <a:lvl3pPr marL="1143000" indent="-228600">
              <a:lnSpc>
                <a:spcPct val="93000"/>
              </a:lnSpc>
              <a:spcAft>
                <a:spcPts val="850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3pPr>
            <a:lvl4pPr marL="1600200" indent="-228600">
              <a:lnSpc>
                <a:spcPct val="93000"/>
              </a:lnSpc>
              <a:spcAft>
                <a:spcPts val="575"/>
              </a:spcAft>
              <a:buClr>
                <a:srgbClr val="000000"/>
              </a:buClr>
              <a:buSzPct val="75000"/>
              <a:buFont typeface="Symbol" panose="05050102010706020507" pitchFamily="18" charset="2"/>
              <a:buChar char="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4pPr>
            <a:lvl5pPr marL="2057400" indent="-228600">
              <a:lnSpc>
                <a:spcPct val="93000"/>
              </a:lnSpc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ts val="288"/>
              </a:spcAft>
              <a:buClr>
                <a:srgbClr val="000000"/>
              </a:buClr>
              <a:buSzPct val="45000"/>
              <a:buFont typeface="Wingdings" panose="05000000000000000000" pitchFamily="2" charset="2"/>
              <a:buChar char="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ＭＳ Ｐゴシック" panose="020B0600070205080204" pitchFamily="34" charset="-128"/>
                <a:cs typeface="msgothic"/>
              </a:defRPr>
            </a:lvl9pPr>
          </a:lstStyle>
          <a:p>
            <a:pPr algn="just"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© 2019 The Authors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en-GB" altLang="en-US" sz="1000" dirty="0">
                <a:latin typeface="Arial" panose="020B0604020202020204" pitchFamily="34" charset="0"/>
              </a:rPr>
              <a:t>Published by the European Association of Geochemistry</a:t>
            </a:r>
          </a:p>
          <a:p>
            <a:pPr eaLnBrk="1">
              <a:spcAft>
                <a:spcPct val="0"/>
              </a:spcAft>
              <a:buSzPct val="45000"/>
              <a:buFont typeface="Wingdings" panose="05000000000000000000" pitchFamily="2" charset="2"/>
              <a:buNone/>
            </a:pPr>
            <a:r>
              <a:rPr lang="fr-FR" altLang="en-US" sz="1000" dirty="0">
                <a:latin typeface="Arial" panose="020B0604020202020204" pitchFamily="34" charset="0"/>
              </a:rPr>
              <a:t>u</a:t>
            </a:r>
            <a:r>
              <a:rPr lang="en-GB" altLang="en-US" sz="1000" dirty="0" err="1">
                <a:latin typeface="Arial" panose="020B0604020202020204" pitchFamily="34" charset="0"/>
              </a:rPr>
              <a:t>nder</a:t>
            </a:r>
            <a:r>
              <a:rPr lang="en-GB" altLang="en-US" sz="1000" dirty="0">
                <a:latin typeface="Arial" panose="020B0604020202020204" pitchFamily="34" charset="0"/>
              </a:rPr>
              <a:t> Creative Commons License CC BY-NC-ND.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05D4F318-9649-4DF1-9E5F-E27D37E6A5EB}"/>
              </a:ext>
            </a:extLst>
          </p:cNvPr>
          <p:cNvSpPr/>
          <p:nvPr/>
        </p:nvSpPr>
        <p:spPr>
          <a:xfrm>
            <a:off x="8950103" y="2931542"/>
            <a:ext cx="293804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b="1" dirty="0"/>
              <a:t>Figure 1</a:t>
            </a:r>
            <a:r>
              <a:rPr lang="en-GB" sz="1100" dirty="0"/>
              <a:t> Temperature profile for the Earth’s atmosphere with surface pressure of 0</a:t>
            </a:r>
            <a:r>
              <a:rPr lang="en-GB" sz="1100" i="1" dirty="0"/>
              <a:t>.</a:t>
            </a:r>
            <a:r>
              <a:rPr lang="en-GB" sz="1100" dirty="0"/>
              <a:t>3 bar composed of 33 % N</a:t>
            </a:r>
            <a:r>
              <a:rPr lang="en-GB" sz="1100" baseline="-25000" dirty="0"/>
              <a:t>2</a:t>
            </a:r>
            <a:r>
              <a:rPr lang="en-GB" sz="1100" dirty="0"/>
              <a:t>, 33 % CO</a:t>
            </a:r>
            <a:r>
              <a:rPr lang="en-GB" sz="1100" baseline="-25000" dirty="0"/>
              <a:t>2</a:t>
            </a:r>
            <a:r>
              <a:rPr lang="en-GB" sz="1100" dirty="0"/>
              <a:t> and 33 % CO (dashed), and 33 % N</a:t>
            </a:r>
            <a:r>
              <a:rPr lang="en-GB" sz="1100" baseline="-25000" dirty="0"/>
              <a:t>2</a:t>
            </a:r>
            <a:r>
              <a:rPr lang="en-GB" sz="1100" dirty="0"/>
              <a:t>, 66 % CO</a:t>
            </a:r>
            <a:r>
              <a:rPr lang="en-GB" sz="1100" baseline="-25000" dirty="0"/>
              <a:t>2</a:t>
            </a:r>
            <a:r>
              <a:rPr lang="en-GB" sz="1100" dirty="0"/>
              <a:t> (solid).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365C561-739F-47FC-9632-4D4E4325A21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0161" y="1068315"/>
            <a:ext cx="6826279" cy="5265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6857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702</TotalTime>
  <Words>144</Words>
  <Application>Microsoft Office PowerPoint</Application>
  <PresentationFormat>Widescreen</PresentationFormat>
  <Paragraphs>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Marie-Aude Hulshoff</dc:creator>
  <cp:lastModifiedBy>Alice Williams</cp:lastModifiedBy>
  <cp:revision>75</cp:revision>
  <dcterms:created xsi:type="dcterms:W3CDTF">2017-09-25T10:29:42Z</dcterms:created>
  <dcterms:modified xsi:type="dcterms:W3CDTF">2019-01-29T10:13:09Z</dcterms:modified>
</cp:coreProperties>
</file>