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minimum 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/CO ratio suggested by the observed iron oxidation in 2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7 Ga micrometeorites (Tomkins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2016), as a function of the melting temperature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[K]. Shaded regions show where there is sufficient 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(light blue), sufficient temperature (light orange), and the overlap between these two regions (dark orange). The dotted line is the 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/CO ratio in the upper atmosphere for an anoxic atmosphere with a 1 bar surface pressure, and the dashed line is the 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/CO ratio in the upper atmosphere for an anoxic atmosphere with a 0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 bar surface pressure.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7714" y="179388"/>
            <a:ext cx="41863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Rimmer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Oxidised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micrometeorites as evidence for low atmospheric pressure on the early Earth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Rimmer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38-42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50103" y="2420010"/>
            <a:ext cx="293804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The minimum O</a:t>
            </a:r>
            <a:r>
              <a:rPr lang="en-GB" sz="1100" baseline="-25000" dirty="0"/>
              <a:t>2</a:t>
            </a:r>
            <a:r>
              <a:rPr lang="en-GB" sz="1100" dirty="0"/>
              <a:t>/CO ratio suggested by the observed iron oxidation in 2</a:t>
            </a:r>
            <a:r>
              <a:rPr lang="en-GB" sz="1100" i="1" dirty="0"/>
              <a:t>.</a:t>
            </a:r>
            <a:r>
              <a:rPr lang="en-GB" sz="1100" dirty="0"/>
              <a:t>7 Ga micrometeorites (Tomkins </a:t>
            </a:r>
            <a:r>
              <a:rPr lang="en-GB" sz="1100" i="1" dirty="0"/>
              <a:t>et al</a:t>
            </a:r>
            <a:r>
              <a:rPr lang="en-GB" sz="1100" dirty="0"/>
              <a:t>., 2016), as a function of the melting temperature </a:t>
            </a:r>
            <a:r>
              <a:rPr lang="en-GB" sz="1100" i="1" dirty="0"/>
              <a:t>T </a:t>
            </a:r>
            <a:r>
              <a:rPr lang="en-GB" sz="1100" dirty="0"/>
              <a:t>[K]. Shaded regions show where there is sufficient O</a:t>
            </a:r>
            <a:r>
              <a:rPr lang="en-GB" sz="1100" baseline="-25000" dirty="0"/>
              <a:t>2</a:t>
            </a:r>
            <a:r>
              <a:rPr lang="en-GB" sz="1100" dirty="0"/>
              <a:t> (light blue), sufficient temperature (light orange), and the overlap between these two regions (dark orange). The dotted line is the O</a:t>
            </a:r>
            <a:r>
              <a:rPr lang="en-GB" sz="1100" baseline="-25000" dirty="0"/>
              <a:t>2</a:t>
            </a:r>
            <a:r>
              <a:rPr lang="en-GB" sz="1100" dirty="0"/>
              <a:t>/CO ratio in the upper atmosphere for an anoxic atmosphere with a 1 bar surface pressure, and the dashed line is the O</a:t>
            </a:r>
            <a:r>
              <a:rPr lang="en-GB" sz="1100" baseline="-25000" dirty="0"/>
              <a:t>2</a:t>
            </a:r>
            <a:r>
              <a:rPr lang="en-GB" sz="1100" dirty="0"/>
              <a:t>/CO ratio in the upper atmosphere for an anoxic atmosphere with a 0</a:t>
            </a:r>
            <a:r>
              <a:rPr lang="en-GB" sz="1100" i="1" dirty="0"/>
              <a:t>.</a:t>
            </a:r>
            <a:r>
              <a:rPr lang="en-GB" sz="1100" dirty="0"/>
              <a:t>3 bar surface pressure.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F9F80F-62A0-442B-A168-6021F2D95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31" y="1005389"/>
            <a:ext cx="6814428" cy="512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290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77</cp:revision>
  <dcterms:created xsi:type="dcterms:W3CDTF">2017-09-25T10:29:42Z</dcterms:created>
  <dcterms:modified xsi:type="dcterms:W3CDTF">2019-01-29T10:17:28Z</dcterms:modified>
</cp:coreProperties>
</file>