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Dependence of [K/Ca]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protolith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on protolith age for samples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Dallwitz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Nunatak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(NC, n = 12) based on Equation 2. Curves are labelled by sample and delineate constant values for initial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2.5 Ga with varying protolith ages. Grey band demarcates oldest protolith age found at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Dallwitz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Nunatak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in the northern Napier Complex (SI).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962" y="179388"/>
            <a:ext cx="399906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Antonelli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Radiogenic Ca isotopes confirm post-formation K depletion of lower crust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Antonelli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43-48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35296"/>
            <a:ext cx="29380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Dependence of [K/Ca]</a:t>
            </a:r>
            <a:r>
              <a:rPr lang="en-US" sz="1100" baseline="-25000" dirty="0"/>
              <a:t>protolith</a:t>
            </a:r>
            <a:r>
              <a:rPr lang="en-US" sz="1100" dirty="0"/>
              <a:t> on protolith age for samples from </a:t>
            </a:r>
            <a:r>
              <a:rPr lang="en-US" sz="1100" dirty="0" err="1"/>
              <a:t>Dallwitz</a:t>
            </a:r>
            <a:r>
              <a:rPr lang="en-US" sz="1100" dirty="0"/>
              <a:t> </a:t>
            </a:r>
            <a:r>
              <a:rPr lang="en-US" sz="1100" dirty="0" err="1"/>
              <a:t>Nunatak</a:t>
            </a:r>
            <a:r>
              <a:rPr lang="en-US" sz="1100" dirty="0"/>
              <a:t> (NC, n = 12) based on Equation 2. Curves are labelled by sample and delineate constant values for initial </a:t>
            </a:r>
            <a:r>
              <a:rPr lang="en-US" sz="1100" dirty="0" err="1"/>
              <a:t>ε</a:t>
            </a:r>
            <a:r>
              <a:rPr lang="en-US" sz="1100" baseline="-25000" dirty="0" err="1"/>
              <a:t>Ca</a:t>
            </a:r>
            <a:r>
              <a:rPr lang="en-US" sz="1100" dirty="0"/>
              <a:t> at 2.5 Ga with varying protolith ages. Grey band demarcates oldest protolith age found at </a:t>
            </a:r>
            <a:r>
              <a:rPr lang="en-US" sz="1100" dirty="0" err="1"/>
              <a:t>Dallwitz</a:t>
            </a:r>
            <a:r>
              <a:rPr lang="en-US" sz="1100" dirty="0"/>
              <a:t> </a:t>
            </a:r>
            <a:r>
              <a:rPr lang="en-US" sz="1100" dirty="0" err="1"/>
              <a:t>Nunatak</a:t>
            </a:r>
            <a:r>
              <a:rPr lang="en-US" sz="1100" dirty="0"/>
              <a:t>, in the northern Napier Complex (SI).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3A62A6-7865-4225-B6F6-C65A64C82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248" y="974836"/>
            <a:ext cx="6720970" cy="518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198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77</cp:revision>
  <dcterms:created xsi:type="dcterms:W3CDTF">2017-09-25T10:29:42Z</dcterms:created>
  <dcterms:modified xsi:type="dcterms:W3CDTF">2019-02-01T10:59:44Z</dcterms:modified>
</cp:coreProperties>
</file>