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Whole rock K/Ca (modern)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K/Ca (protolith) based on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[Equation 2]. 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NC granulites (n = 10), NC migmatites (n = 2), SP (n = 4), IVZ (n = 3).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Contours indicate relative K-loss (in %) assuming constant Ca. Uncertainties in protolith K/Ca are calculated using Equation 2, using our 2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</a:t>
                </a:r>
                <a:r>
                  <a:rPr lang="en-US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(±1); arrow terminations represent samples within error of BSE. Protolith-metamorphic ages: 3.5-2.5 Ga (NC); 3.0-2.5 Ga (SP); and 0.6-0.3 Ga (IVZ) (SI). Uncertainties for modern K/Ca are &lt;~5 %.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962" y="179388"/>
            <a:ext cx="399906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Antonelli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Radiogenic Ca isotopes confirm post-formation K depletion of lower crust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Antonelli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43-48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35296"/>
            <a:ext cx="293804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Whole rock K/Ca (modern) </a:t>
            </a:r>
            <a:r>
              <a:rPr lang="en-US" sz="1100" i="1" dirty="0"/>
              <a:t>versus</a:t>
            </a:r>
            <a:r>
              <a:rPr lang="en-US" sz="1100" dirty="0"/>
              <a:t> K/Ca (protolith) based on </a:t>
            </a:r>
            <a:r>
              <a:rPr lang="en-US" sz="1100" dirty="0" err="1"/>
              <a:t>ε</a:t>
            </a:r>
            <a:r>
              <a:rPr lang="en-US" sz="1100" baseline="-25000" dirty="0" err="1"/>
              <a:t>Ca</a:t>
            </a:r>
            <a:r>
              <a:rPr lang="en-US" sz="1100" dirty="0"/>
              <a:t> [Equation 2]. </a:t>
            </a:r>
            <a:r>
              <a:rPr lang="fr-FR" sz="1100" dirty="0"/>
              <a:t>NC granulites (n = 10), NC migmatites (n = 2), SP (n = 4), IVZ (n = 3). </a:t>
            </a:r>
            <a:r>
              <a:rPr lang="en-US" sz="1100" dirty="0"/>
              <a:t>Contours indicate relative K-loss (in %) assuming constant Ca. Uncertainties in protolith K/Ca are calculated using Equation 2, using our 2 </a:t>
            </a:r>
            <a:r>
              <a:rPr lang="en-US" sz="1100" dirty="0" err="1"/>
              <a:t>sd</a:t>
            </a:r>
            <a:r>
              <a:rPr lang="en-US" sz="1100" dirty="0"/>
              <a:t> on </a:t>
            </a:r>
            <a:r>
              <a:rPr lang="en-US" sz="1100" dirty="0" err="1"/>
              <a:t>ε</a:t>
            </a:r>
            <a:r>
              <a:rPr lang="en-US" sz="1100" baseline="-25000" dirty="0" err="1"/>
              <a:t>Ca</a:t>
            </a:r>
            <a:r>
              <a:rPr lang="en-US" sz="1100" dirty="0"/>
              <a:t> (±1); arrow terminations represent samples within error of BSE. Protolith-metamorphic ages: 3.5-2.5 Ga (NC); 3.0-2.5 Ga (SP); and 0.6-0.3 Ga (IVZ) (SI). Uncertainties for modern K/Ca are &lt;~5 %.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45E367-B504-4F64-A6C9-ED930392D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943858"/>
            <a:ext cx="6330299" cy="524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306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79</cp:revision>
  <dcterms:created xsi:type="dcterms:W3CDTF">2017-09-25T10:29:42Z</dcterms:created>
  <dcterms:modified xsi:type="dcterms:W3CDTF">2019-02-05T15:17:12Z</dcterms:modified>
</cp:coreProperties>
</file>