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Chlorine distribution and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Cl/F fractionation in Jack Hills zircons are mainly identical to the ranges determined from modern magmatic zircons in this study (red circles: &lt;3.8 Ga zircons; white diamonds: 3.9–3.8 Ga Group I zircons; blue rectangles: &gt;3.9 Ga zircons; grey bar: modern zircon ranges) except Group II zircons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crystallised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3.9–3.8 Ga (black diamonds). A synthetic zircon grown in an aqueous-rich fluid exhibits Cl content and Cl/F ratios (blue bars) that fall within the range of Group II. 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1244" y="179388"/>
            <a:ext cx="3452785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Zircon halogen geochemistry: Insights into Hadean-Archean fluids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Tang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9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49-53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905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1579919" y="5186828"/>
            <a:ext cx="923443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3</a:t>
            </a:r>
            <a:r>
              <a:rPr lang="en-US" sz="1100" dirty="0"/>
              <a:t> </a:t>
            </a:r>
            <a:r>
              <a:rPr lang="en-US" sz="1100" b="1" dirty="0"/>
              <a:t>(a)</a:t>
            </a:r>
            <a:r>
              <a:rPr lang="en-US" sz="1100" dirty="0"/>
              <a:t> Chlorine distribution and </a:t>
            </a:r>
            <a:r>
              <a:rPr lang="en-US" sz="1100" b="1" dirty="0"/>
              <a:t>(b)</a:t>
            </a:r>
            <a:r>
              <a:rPr lang="en-US" sz="1100" dirty="0"/>
              <a:t> Cl/F fractionation in Jack Hills zircons are mainly identical to the ranges determined from modern magmatic zircons in this study (red circles: &lt;3.8 Ga zircons; white diamonds: 3.9–3.8 Ga Group I zircons; blue rectangles: &gt;3.9 Ga zircons; grey bar: modern zircon ranges) except Group II zircons </a:t>
            </a:r>
            <a:r>
              <a:rPr lang="en-US" sz="1100" dirty="0" err="1"/>
              <a:t>crystallised</a:t>
            </a:r>
            <a:r>
              <a:rPr lang="en-US" sz="1100" dirty="0"/>
              <a:t> at 3.9–3.8 Ga (black diamonds). A synthetic zircon grown in an aqueous-rich fluid exhibits Cl content and Cl/F ratios (blue bars) that fall within the range of Group II. </a:t>
            </a:r>
            <a:endParaRPr lang="en-GB" sz="11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295D0F-FB3A-416F-928A-6267CAD1F6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448" y="1233295"/>
            <a:ext cx="10545376" cy="373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272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79</cp:revision>
  <dcterms:created xsi:type="dcterms:W3CDTF">2017-09-25T10:29:42Z</dcterms:created>
  <dcterms:modified xsi:type="dcterms:W3CDTF">2019-02-12T20:00:28Z</dcterms:modified>
</cp:coreProperties>
</file>