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Location map of Wilson Lake (WL), Randall’s Farm (RF) and other sites discussed in text; Millville (MV), Bass River (BR). Modified after Self-Trail (2017).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1244" y="179388"/>
            <a:ext cx="345278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Widespread and intense wildfires at the Paleocene-Eocene boundary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Fung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1-6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2828836"/>
            <a:ext cx="329585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100" b="1" dirty="0"/>
              <a:t>Figure 1</a:t>
            </a:r>
            <a:r>
              <a:rPr lang="en-US" sz="1100" dirty="0"/>
              <a:t> Location map of Wilson Lake (WL), Randall’s Farm (RF) and other sites discussed in text; Millville (MV), Bass River (BR). Modified after Self-Trail (2017).</a:t>
            </a:r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E62F8E-D8D3-4B04-B45C-30014DD260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249" y="802674"/>
            <a:ext cx="5032817" cy="525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132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78</cp:revision>
  <dcterms:created xsi:type="dcterms:W3CDTF">2017-09-25T10:29:42Z</dcterms:created>
  <dcterms:modified xsi:type="dcterms:W3CDTF">2019-02-18T07:55:09Z</dcterms:modified>
</cp:coreProperties>
</file>