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4" d="100"/>
          <a:sy n="74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Charcoal abundance (# &gt;63 μm/gram) and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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charcoal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(this study) plotted with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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bulk carbonate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spherules/gram discovered at WL (Schaller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2016) and RF (this study).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Total depth range at RF is ~2 times WL, allowing for direct comparison. Note difference in isotope scale between WL and RF. R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measurements, Mr/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WL (Kent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2017), and FMR α at RF (Kopp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2009) are shown.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244" y="179388"/>
            <a:ext cx="3452785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Widespread and intense wildfires at the Paleocene-Eocene boundary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Fung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10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1-6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906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08092" y="2603835"/>
            <a:ext cx="2815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3</a:t>
            </a:r>
            <a:r>
              <a:rPr lang="en-US" sz="1100" dirty="0"/>
              <a:t> Charcoal abundance (# &gt;63 μm/gram) and </a:t>
            </a:r>
            <a:r>
              <a:rPr lang="en-US" sz="1100" dirty="0">
                <a:sym typeface="Symbol" panose="05050102010706020507" pitchFamily="18" charset="2"/>
              </a:rPr>
              <a:t></a:t>
            </a:r>
            <a:r>
              <a:rPr lang="en-US" sz="1100" baseline="30000" dirty="0"/>
              <a:t>13</a:t>
            </a:r>
            <a:r>
              <a:rPr lang="en-US" sz="1100" dirty="0"/>
              <a:t>C</a:t>
            </a:r>
            <a:r>
              <a:rPr lang="en-US" sz="1100" baseline="-25000" dirty="0"/>
              <a:t>charcoal</a:t>
            </a:r>
            <a:r>
              <a:rPr lang="en-US" sz="1100" dirty="0"/>
              <a:t> (this study) plotted with </a:t>
            </a:r>
            <a:r>
              <a:rPr lang="en-US" sz="1100" dirty="0">
                <a:sym typeface="Symbol" panose="05050102010706020507" pitchFamily="18" charset="2"/>
              </a:rPr>
              <a:t></a:t>
            </a:r>
            <a:r>
              <a:rPr lang="en-US" sz="1100" baseline="30000" dirty="0"/>
              <a:t>13</a:t>
            </a:r>
            <a:r>
              <a:rPr lang="en-US" sz="1100" dirty="0"/>
              <a:t>C</a:t>
            </a:r>
            <a:r>
              <a:rPr lang="en-US" sz="1100" baseline="-25000" dirty="0"/>
              <a:t>bulk carbonate </a:t>
            </a:r>
            <a:r>
              <a:rPr lang="en-US" sz="1100" dirty="0"/>
              <a:t>and spherules/gram discovered at WL (Schaller </a:t>
            </a:r>
            <a:r>
              <a:rPr lang="en-US" sz="1100" i="1" dirty="0"/>
              <a:t>et al</a:t>
            </a:r>
            <a:r>
              <a:rPr lang="en-US" sz="1100" dirty="0"/>
              <a:t>., 2016) and RF (this study).</a:t>
            </a:r>
            <a:r>
              <a:rPr lang="en-US" sz="1100" b="1" dirty="0"/>
              <a:t> </a:t>
            </a:r>
            <a:r>
              <a:rPr lang="en-US" sz="1100" dirty="0"/>
              <a:t>Total depth range at RF is ~2 times WL, allowing for direct comparison. Note difference in isotope scale between WL and RF. R</a:t>
            </a:r>
            <a:r>
              <a:rPr lang="en-US" sz="1100" baseline="-25000" dirty="0"/>
              <a:t>o </a:t>
            </a:r>
            <a:r>
              <a:rPr lang="en-US" sz="1100" dirty="0"/>
              <a:t>measurements, Mr/</a:t>
            </a:r>
            <a:r>
              <a:rPr lang="en-US" sz="1100" dirty="0" err="1"/>
              <a:t>Ms</a:t>
            </a:r>
            <a:r>
              <a:rPr lang="en-US" sz="1100" dirty="0"/>
              <a:t> at WL (Kent </a:t>
            </a:r>
            <a:r>
              <a:rPr lang="en-US" sz="1100" i="1" dirty="0"/>
              <a:t>et al</a:t>
            </a:r>
            <a:r>
              <a:rPr lang="en-US" sz="1100" dirty="0"/>
              <a:t>., 2017), and FMR α at RF (Kopp </a:t>
            </a:r>
            <a:r>
              <a:rPr lang="en-US" sz="1100" i="1" dirty="0"/>
              <a:t>et al</a:t>
            </a:r>
            <a:r>
              <a:rPr lang="en-US" sz="1100" dirty="0"/>
              <a:t>., 2009) are shown. </a:t>
            </a:r>
            <a:endParaRPr lang="en-GB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207E18-3598-4902-8804-30E566359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1" y="1137124"/>
            <a:ext cx="8703360" cy="47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256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80</cp:revision>
  <dcterms:created xsi:type="dcterms:W3CDTF">2017-09-25T10:29:42Z</dcterms:created>
  <dcterms:modified xsi:type="dcterms:W3CDTF">2019-02-18T07:58:08Z</dcterms:modified>
</cp:coreProperties>
</file>