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49" d="100"/>
          <a:sy n="49" d="100"/>
        </p:scale>
        <p:origin x="95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28/03/2019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2</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 Molar K-Na-Ca diagram. Orange squares are CSBC samples from this study. Green symbols are &lt;3.6 Ga samples from the Acasta Gneiss Complex, small squares are samples measured by Reimink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(2016b) and dark green circles are samples added in this study. Contour density fields are high pressure TTGs (black), medium pressure TTGs (medium grey), low pressure TTGs (light grey), and potassic Archean grey gneisses (pink). Data used to construct these fields are taken from </a:t>
                </a:r>
                <a:r>
                  <a:rPr lang="en-US" sz="1200" kern="1200" dirty="0" err="1">
                    <a:solidFill>
                      <a:schemeClr val="tx1"/>
                    </a:solidFill>
                    <a:effectLst/>
                    <a:latin typeface="+mn-lt"/>
                    <a:ea typeface="+mn-ea"/>
                    <a:cs typeface="+mn-cs"/>
                  </a:rPr>
                  <a:t>Moyen</a:t>
                </a:r>
                <a:r>
                  <a:rPr lang="en-US" sz="1200" kern="1200" dirty="0">
                    <a:solidFill>
                      <a:schemeClr val="tx1"/>
                    </a:solidFill>
                    <a:effectLst/>
                    <a:latin typeface="+mn-lt"/>
                    <a:ea typeface="+mn-ea"/>
                    <a:cs typeface="+mn-cs"/>
                  </a:rPr>
                  <a:t> (2011). The blue field outlines sodic </a:t>
                </a:r>
                <a:r>
                  <a:rPr lang="en-US" sz="1200" kern="1200" dirty="0" err="1">
                    <a:solidFill>
                      <a:schemeClr val="tx1"/>
                    </a:solidFill>
                    <a:effectLst/>
                    <a:latin typeface="+mn-lt"/>
                    <a:ea typeface="+mn-ea"/>
                    <a:cs typeface="+mn-cs"/>
                  </a:rPr>
                  <a:t>trondhjemites</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 (b) </a:t>
                </a:r>
                <a:r>
                  <a:rPr lang="en-US" sz="1200" kern="1200" dirty="0">
                    <a:solidFill>
                      <a:schemeClr val="tx1"/>
                    </a:solidFill>
                    <a:effectLst/>
                    <a:latin typeface="+mn-lt"/>
                    <a:ea typeface="+mn-ea"/>
                    <a:cs typeface="+mn-cs"/>
                  </a:rPr>
                  <a:t>La/</a:t>
                </a:r>
                <a:r>
                  <a:rPr lang="en-US" sz="1200" kern="1200" dirty="0" err="1">
                    <a:solidFill>
                      <a:schemeClr val="tx1"/>
                    </a:solidFill>
                    <a:effectLst/>
                    <a:latin typeface="+mn-lt"/>
                    <a:ea typeface="+mn-ea"/>
                    <a:cs typeface="+mn-cs"/>
                  </a:rPr>
                  <a:t>Yb</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versus</a:t>
                </a:r>
                <a:r>
                  <a:rPr lang="en-US" sz="1200" kern="1200" dirty="0">
                    <a:solidFill>
                      <a:schemeClr val="tx1"/>
                    </a:solidFill>
                    <a:effectLst/>
                    <a:latin typeface="+mn-lt"/>
                    <a:ea typeface="+mn-ea"/>
                    <a:cs typeface="+mn-cs"/>
                  </a:rPr>
                  <a:t> Sr/Y for rocks from the Slave basement gneisses. Symbols as in (</a:t>
                </a:r>
                <a:r>
                  <a:rPr lang="en-US" sz="1200" b="1" kern="12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300940" y="179388"/>
            <a:ext cx="3723089"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Reimink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Onset of new, progressive crustal growth in the central Slave craton at 3.55 Ga</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Reimink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10</a:t>
            </a:r>
            <a:r>
              <a:rPr lang="tr-TR" altLang="en-US" sz="1200" b="1" dirty="0">
                <a:latin typeface="Arial" panose="020B0604020202020204" pitchFamily="34" charset="0"/>
              </a:rPr>
              <a:t>, </a:t>
            </a:r>
            <a:r>
              <a:rPr lang="fr-FR" altLang="en-US" sz="1200" b="1" dirty="0">
                <a:latin typeface="Arial" panose="020B0604020202020204" pitchFamily="34" charset="0"/>
              </a:rPr>
              <a:t>8-13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907</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728169" y="2497994"/>
            <a:ext cx="3295859" cy="2292935"/>
          </a:xfrm>
          <a:prstGeom prst="rect">
            <a:avLst/>
          </a:prstGeom>
        </p:spPr>
        <p:txBody>
          <a:bodyPr wrap="square">
            <a:spAutoFit/>
          </a:bodyPr>
          <a:lstStyle/>
          <a:p>
            <a:r>
              <a:rPr lang="en-US" sz="1100" b="1" dirty="0"/>
              <a:t>Figure 2</a:t>
            </a:r>
            <a:r>
              <a:rPr lang="en-US" sz="1100" dirty="0"/>
              <a:t> </a:t>
            </a:r>
            <a:r>
              <a:rPr lang="en-US" sz="1100" b="1" dirty="0"/>
              <a:t>(a)</a:t>
            </a:r>
            <a:r>
              <a:rPr lang="en-US" sz="1100" dirty="0"/>
              <a:t> Molar K-Na-Ca diagram. Orange squares are CSBC samples from this study. Green symbols are &lt;3.6 Ga samples from the Acasta Gneiss Complex, small squares are samples measured by Reimink </a:t>
            </a:r>
            <a:r>
              <a:rPr lang="en-US" sz="1100" i="1" dirty="0"/>
              <a:t>et al</a:t>
            </a:r>
            <a:r>
              <a:rPr lang="en-US" sz="1100" dirty="0"/>
              <a:t>. (2016b) and dark green circles are samples added in this study. Contour density fields are high pressure TTGs (black), medium pressure TTGs (medium grey), low pressure TTGs (light grey), and potassic Archean grey gneisses (pink). Data used to construct these fields are taken from </a:t>
            </a:r>
            <a:r>
              <a:rPr lang="en-US" sz="1100" dirty="0" err="1"/>
              <a:t>Moyen</a:t>
            </a:r>
            <a:r>
              <a:rPr lang="en-US" sz="1100" dirty="0"/>
              <a:t> (2011). The blue field outlines sodic </a:t>
            </a:r>
            <a:r>
              <a:rPr lang="en-US" sz="1100" dirty="0" err="1"/>
              <a:t>trondhjemites</a:t>
            </a:r>
            <a:r>
              <a:rPr lang="en-US" sz="1100" dirty="0"/>
              <a:t>.</a:t>
            </a:r>
            <a:r>
              <a:rPr lang="en-US" sz="1100" b="1" dirty="0"/>
              <a:t> (b) </a:t>
            </a:r>
            <a:r>
              <a:rPr lang="en-US" sz="1100" dirty="0"/>
              <a:t>La/</a:t>
            </a:r>
            <a:r>
              <a:rPr lang="en-US" sz="1100" dirty="0" err="1"/>
              <a:t>Yb</a:t>
            </a:r>
            <a:r>
              <a:rPr lang="en-US" sz="1100" dirty="0"/>
              <a:t> </a:t>
            </a:r>
            <a:r>
              <a:rPr lang="en-US" sz="1100" i="1" dirty="0"/>
              <a:t>versus</a:t>
            </a:r>
            <a:r>
              <a:rPr lang="en-US" sz="1100" dirty="0"/>
              <a:t> Sr/Y for rocks from the Slave basement gneisses. Symbols as in (</a:t>
            </a:r>
            <a:r>
              <a:rPr lang="en-US" sz="1100" b="1" dirty="0"/>
              <a:t>a</a:t>
            </a:r>
            <a:r>
              <a:rPr lang="en-US" sz="1100" dirty="0"/>
              <a:t>).</a:t>
            </a:r>
            <a:endParaRPr lang="en-GB" sz="1100" dirty="0"/>
          </a:p>
        </p:txBody>
      </p:sp>
      <p:pic>
        <p:nvPicPr>
          <p:cNvPr id="8" name="Picture 7">
            <a:extLst>
              <a:ext uri="{FF2B5EF4-FFF2-40B4-BE49-F238E27FC236}">
                <a16:creationId xmlns:a16="http://schemas.microsoft.com/office/drawing/2014/main" id="{8C4C3E0C-A2A7-4827-A829-E4CDA3B991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3832" y="670727"/>
            <a:ext cx="3664387" cy="5516545"/>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327</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82</cp:revision>
  <dcterms:created xsi:type="dcterms:W3CDTF">2017-09-25T10:29:42Z</dcterms:created>
  <dcterms:modified xsi:type="dcterms:W3CDTF">2019-03-28T08:42:41Z</dcterms:modified>
</cp:coreProperties>
</file>