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14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21/03/2019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1</a:t>
                </a:r>
                <a:r>
                  <a:rPr lang="en-GB" sz="1200" kern="1200" dirty="0">
                    <a:solidFill>
                      <a:schemeClr val="tx1"/>
                    </a:solidFill>
                    <a:effectLst/>
                    <a:latin typeface="+mn-lt"/>
                    <a:ea typeface="+mn-ea"/>
                    <a:cs typeface="+mn-cs"/>
                  </a:rPr>
                  <a:t> Isotope fractionation during Cr(VI) reduction by various aqueous Fe(II) species. Filled and open symbols in each plot show duplicate reactors. Rayleigh curves based on linear best fits are plotted as dashed lines (filled symbols) and dotted lines (open symbols). Vertical error bars (2 </a:t>
                </a:r>
                <a:r>
                  <a:rPr lang="en-GB" sz="1200" kern="1200" dirty="0" err="1">
                    <a:solidFill>
                      <a:schemeClr val="tx1"/>
                    </a:solidFill>
                    <a:effectLst/>
                    <a:latin typeface="+mn-lt"/>
                    <a:ea typeface="+mn-ea"/>
                    <a:cs typeface="+mn-cs"/>
                  </a:rPr>
                  <a:t>s.d.</a:t>
                </a:r>
                <a:r>
                  <a:rPr lang="en-GB" sz="1200" kern="1200" dirty="0">
                    <a:solidFill>
                      <a:schemeClr val="tx1"/>
                    </a:solidFill>
                    <a:effectLst/>
                    <a:latin typeface="+mn-lt"/>
                    <a:ea typeface="+mn-ea"/>
                    <a:cs typeface="+mn-cs"/>
                  </a:rPr>
                  <a:t>) are smaller than the symbols.</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21/03/2019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21/03/2019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8088924" y="179388"/>
            <a:ext cx="3935106"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Joe-Wong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Thermodynamic controls on redox-driven kinetic stable isotope fractionation</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Joe-Wong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10</a:t>
            </a:r>
            <a:r>
              <a:rPr lang="tr-TR" altLang="en-US" sz="1200" b="1" dirty="0">
                <a:latin typeface="Arial" panose="020B0604020202020204" pitchFamily="34" charset="0"/>
              </a:rPr>
              <a:t>, </a:t>
            </a:r>
            <a:r>
              <a:rPr lang="fr-FR" altLang="en-US" sz="1200" b="1" dirty="0">
                <a:latin typeface="Arial" panose="020B0604020202020204" pitchFamily="34" charset="0"/>
              </a:rPr>
              <a:t>20-25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909</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8728169" y="2672585"/>
            <a:ext cx="3295859" cy="1277273"/>
          </a:xfrm>
          <a:prstGeom prst="rect">
            <a:avLst/>
          </a:prstGeom>
        </p:spPr>
        <p:txBody>
          <a:bodyPr wrap="square">
            <a:spAutoFit/>
          </a:bodyPr>
          <a:lstStyle/>
          <a:p>
            <a:r>
              <a:rPr lang="en-GB" sz="1100" b="1" dirty="0"/>
              <a:t>Figure 1</a:t>
            </a:r>
            <a:r>
              <a:rPr lang="en-GB" sz="1100" dirty="0"/>
              <a:t> Isotope fractionation during Cr(VI) reduction by various aqueous Fe(II) species. Filled and open symbols in each plot show duplicate reactors. Rayleigh curves based on linear best fits are plotted as dashed lines (filled symbols) and dotted lines (open symbols). Vertical error bars (2 </a:t>
            </a:r>
            <a:r>
              <a:rPr lang="en-GB" sz="1100" dirty="0" err="1"/>
              <a:t>s.d.</a:t>
            </a:r>
            <a:r>
              <a:rPr lang="en-GB" sz="1100" dirty="0"/>
              <a:t>) are smaller than the symbols.</a:t>
            </a:r>
          </a:p>
        </p:txBody>
      </p:sp>
      <p:pic>
        <p:nvPicPr>
          <p:cNvPr id="3" name="Picture 2">
            <a:extLst>
              <a:ext uri="{FF2B5EF4-FFF2-40B4-BE49-F238E27FC236}">
                <a16:creationId xmlns:a16="http://schemas.microsoft.com/office/drawing/2014/main" id="{73504B1F-39F1-4CB2-BFD8-75B5DBA592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4680" y="526118"/>
            <a:ext cx="5360653" cy="5570208"/>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194</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82</cp:revision>
  <dcterms:created xsi:type="dcterms:W3CDTF">2017-09-25T10:29:42Z</dcterms:created>
  <dcterms:modified xsi:type="dcterms:W3CDTF">2019-03-21T09:35:25Z</dcterms:modified>
</cp:coreProperties>
</file>