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Linear relationships of kinetic isotope fractionation factor for Cr(VI) reduction with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the Fe(II)-Fe(III) standard reduction potential and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rate constants. Solid line shows weighted linear regression, and dotted lines show 95 % confidence interval. Each symbol shows the average fractionation factor calculated for replicate experiments. Error bars are 2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s.d.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The fractionation factor for Cr(VI) reduction by Fe(H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O)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6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2+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is taken from Kitchen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(2012), and the rate constants are taken from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Buerge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Hug (1997, 1998).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924" y="179388"/>
            <a:ext cx="393510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Joe-Wong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Thermodynamic controls on redox-driven kinetic stable isotope fractionation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Joe-Wong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20-25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8169" y="2672585"/>
            <a:ext cx="3295859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Linear relationships of kinetic isotope fractionation factor for Cr(VI) reduction with </a:t>
            </a:r>
            <a:r>
              <a:rPr lang="en-GB" sz="1100" b="1" dirty="0"/>
              <a:t>(a) </a:t>
            </a:r>
            <a:r>
              <a:rPr lang="en-GB" sz="1100" dirty="0"/>
              <a:t>the Fe(II)-Fe(III) standard reduction potential and </a:t>
            </a:r>
            <a:r>
              <a:rPr lang="en-GB" sz="1100" b="1" dirty="0"/>
              <a:t>(b)</a:t>
            </a:r>
            <a:r>
              <a:rPr lang="en-GB" sz="1100" dirty="0"/>
              <a:t> rate constants. Solid line shows weighted linear regression, and dotted lines show 95 % confidence interval. Each symbol shows the average fractionation factor calculated for replicate experiments. Error bars are 2 </a:t>
            </a:r>
            <a:r>
              <a:rPr lang="en-GB" sz="1100" dirty="0" err="1"/>
              <a:t>s.d.</a:t>
            </a:r>
            <a:r>
              <a:rPr lang="en-GB" sz="1100" dirty="0"/>
              <a:t> The fractionation factor for Cr(VI) reduction by Fe(H</a:t>
            </a:r>
            <a:r>
              <a:rPr lang="en-GB" sz="1100" baseline="-25000" dirty="0"/>
              <a:t>2</a:t>
            </a:r>
            <a:r>
              <a:rPr lang="en-GB" sz="1100" dirty="0"/>
              <a:t>O)</a:t>
            </a:r>
            <a:r>
              <a:rPr lang="en-GB" sz="1100" baseline="-25000" dirty="0"/>
              <a:t>6</a:t>
            </a:r>
            <a:r>
              <a:rPr lang="en-GB" sz="1100" baseline="30000" dirty="0"/>
              <a:t>2+</a:t>
            </a:r>
            <a:r>
              <a:rPr lang="en-GB" sz="1100" dirty="0"/>
              <a:t> is taken from Kitchen </a:t>
            </a:r>
            <a:r>
              <a:rPr lang="en-GB" sz="1100" i="1" dirty="0"/>
              <a:t>et al</a:t>
            </a:r>
            <a:r>
              <a:rPr lang="en-GB" sz="1100" dirty="0"/>
              <a:t>. (2012), and the rate constants are taken from </a:t>
            </a:r>
            <a:r>
              <a:rPr lang="en-GB" sz="1100" dirty="0" err="1"/>
              <a:t>Buerge</a:t>
            </a:r>
            <a:r>
              <a:rPr lang="en-GB" sz="1100" dirty="0"/>
              <a:t> and Hug (1997, 1998).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E6EA73-27EB-4805-956E-BD51D8BFDE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85" y="1302943"/>
            <a:ext cx="7702999" cy="452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288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83</cp:revision>
  <dcterms:created xsi:type="dcterms:W3CDTF">2017-09-25T10:29:42Z</dcterms:created>
  <dcterms:modified xsi:type="dcterms:W3CDTF">2019-03-21T09:36:53Z</dcterms:modified>
</cp:coreProperties>
</file>