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is plotted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D.  The solid black line represents theoretical thermodynamic equilibrium abundances (with dots representing 100 °C increments from 0-1000 °C).  Methane produced by thermogenesis, high temperature abiotic reactions, microbial methanogenesis and low temperature abiotic reactions inhabit unique zones in double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isotopologue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space. AOM, equilibrating through exchange catalysis during enzymatic back reaction, also inhibits a unique zone: low temperature intra-species thermodynamic equilibrium.  Bornholm Basin data (magenta diamonds) span between the methanogenesis and AOM zones, while data from Kidd Creek Mine (black to white symbols) (Young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2017) span from the abiotic to AOM zone.  See Supplementary Information for additional sample description.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catalysis during anaerobic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methanotrophy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revealed by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in methane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Ash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012366"/>
            <a:ext cx="3295859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Δ</a:t>
            </a:r>
            <a:r>
              <a:rPr lang="en-GB" sz="1100" baseline="30000" dirty="0"/>
              <a:t>12</a:t>
            </a:r>
            <a:r>
              <a:rPr lang="en-GB" sz="1100" dirty="0"/>
              <a:t>CH</a:t>
            </a:r>
            <a:r>
              <a:rPr lang="en-GB" sz="1100" baseline="-25000" dirty="0"/>
              <a:t>2</a:t>
            </a:r>
            <a:r>
              <a:rPr lang="en-GB" sz="1100" dirty="0"/>
              <a:t>D</a:t>
            </a:r>
            <a:r>
              <a:rPr lang="en-GB" sz="1100" baseline="-25000" dirty="0"/>
              <a:t>2</a:t>
            </a:r>
            <a:r>
              <a:rPr lang="en-GB" sz="1100" dirty="0"/>
              <a:t> is plotted </a:t>
            </a:r>
            <a:r>
              <a:rPr lang="en-GB" sz="1100" i="1" dirty="0"/>
              <a:t>versus</a:t>
            </a:r>
            <a:r>
              <a:rPr lang="en-GB" sz="1100" dirty="0"/>
              <a:t> Δ</a:t>
            </a:r>
            <a:r>
              <a:rPr lang="en-GB" sz="1100" baseline="30000" dirty="0"/>
              <a:t>13</a:t>
            </a:r>
            <a:r>
              <a:rPr lang="en-GB" sz="1100" dirty="0"/>
              <a:t>CH</a:t>
            </a:r>
            <a:r>
              <a:rPr lang="en-GB" sz="1100" baseline="-25000" dirty="0"/>
              <a:t>3</a:t>
            </a:r>
            <a:r>
              <a:rPr lang="en-GB" sz="1100" dirty="0"/>
              <a:t>D.  The solid black line represents theoretical thermodynamic equilibrium abundances (with dots representing 100 °C increments from 0-1000 °C).  Methane produced by thermogenesis, high temperature abiotic reactions, microbial methanogenesis and low temperature abiotic reactions inhabit unique zones in double </a:t>
            </a:r>
            <a:r>
              <a:rPr lang="en-GB" sz="1100" dirty="0" err="1"/>
              <a:t>isotopologue</a:t>
            </a:r>
            <a:r>
              <a:rPr lang="en-GB" sz="1100" dirty="0"/>
              <a:t> space. AOM, equilibrating through exchange catalysis during enzymatic back reaction, also inhibits a unique zone: low temperature intra-species thermodynamic equilibrium.  Bornholm Basin data (magenta diamonds) span between the methanogenesis and AOM zones, while data from Kidd Creek Mine (black to white symbols) (Young</a:t>
            </a:r>
            <a:r>
              <a:rPr lang="en-GB" sz="1100" i="1" dirty="0"/>
              <a:t> et al.</a:t>
            </a:r>
            <a:r>
              <a:rPr lang="en-GB" sz="1100" dirty="0"/>
              <a:t>, 2017) span from the abiotic to AOM zone.  See Supplementary Information for additional sample description.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56DA48-9100-4ADD-8901-A52710F72D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4" y="924434"/>
            <a:ext cx="7909586" cy="53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318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84</cp:revision>
  <dcterms:created xsi:type="dcterms:W3CDTF">2017-09-25T10:29:42Z</dcterms:created>
  <dcterms:modified xsi:type="dcterms:W3CDTF">2019-04-02T15:53:56Z</dcterms:modified>
</cp:coreProperties>
</file>