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14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16/04/2019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2</a:t>
                </a:r>
                <a:r>
                  <a:rPr lang="en-US" sz="1200" kern="1200" dirty="0">
                    <a:solidFill>
                      <a:schemeClr val="tx1"/>
                    </a:solidFill>
                    <a:effectLst/>
                    <a:latin typeface="+mn-lt"/>
                    <a:ea typeface="+mn-ea"/>
                    <a:cs typeface="+mn-cs"/>
                  </a:rPr>
                  <a:t> The concentration and speciation of Br (left, blue y axis) and Cl (right, black y axis) in sediments as a function of salinity (x axis) in Winyah Bay, South Carolina. All concentrations are the average of samples from different depths and two cores. Vertical error bars show the standard error and are in some cases smaller than the points.</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16/04/2019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16/04/2019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591340" y="179388"/>
            <a:ext cx="3432689" cy="89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Joe-Wong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Sea level rise produces abundant </a:t>
            </a:r>
            <a:r>
              <a:rPr lang="en-US" altLang="en-US" sz="1400" b="1" dirty="0" err="1">
                <a:solidFill>
                  <a:schemeClr val="tx1"/>
                </a:solidFill>
                <a:latin typeface="Arial" panose="020B0604020202020204" pitchFamily="34" charset="0"/>
                <a:cs typeface="Arial" panose="020B0604020202020204" pitchFamily="34" charset="0"/>
              </a:rPr>
              <a:t>organobromines</a:t>
            </a:r>
            <a:r>
              <a:rPr lang="en-US" altLang="en-US" sz="1400" b="1" dirty="0">
                <a:solidFill>
                  <a:schemeClr val="tx1"/>
                </a:solidFill>
                <a:latin typeface="Arial" panose="020B0604020202020204" pitchFamily="34" charset="0"/>
                <a:cs typeface="Arial" panose="020B0604020202020204" pitchFamily="34" charset="0"/>
              </a:rPr>
              <a:t> in salt-affected coastal wetlands</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Joe-Wong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10</a:t>
            </a:r>
            <a:r>
              <a:rPr lang="tr-TR" altLang="en-US" sz="1200" b="1" dirty="0">
                <a:latin typeface="Arial" panose="020B0604020202020204" pitchFamily="34" charset="0"/>
              </a:rPr>
              <a:t>, </a:t>
            </a:r>
            <a:r>
              <a:rPr lang="fr-FR" altLang="en-US" sz="1200" b="1" dirty="0">
                <a:latin typeface="Arial" panose="020B0604020202020204" pitchFamily="34" charset="0"/>
              </a:rPr>
              <a:t>31-35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911</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728169" y="2536448"/>
            <a:ext cx="3295859" cy="1277273"/>
          </a:xfrm>
          <a:prstGeom prst="rect">
            <a:avLst/>
          </a:prstGeom>
        </p:spPr>
        <p:txBody>
          <a:bodyPr wrap="square">
            <a:spAutoFit/>
          </a:bodyPr>
          <a:lstStyle/>
          <a:p>
            <a:r>
              <a:rPr lang="en-US" sz="1100" b="1" dirty="0"/>
              <a:t>Figure 2</a:t>
            </a:r>
            <a:r>
              <a:rPr lang="en-US" sz="1100" dirty="0"/>
              <a:t> The concentration and speciation of Br (left, blue y axis) and Cl (right, black y axis) in sediments as a function of salinity (x axis) in Winyah Bay, South Carolina. All concentrations are the average of samples from different depths and two cores. Vertical error bars show the standard error and are in some cases smaller than the points.</a:t>
            </a:r>
            <a:endParaRPr lang="en-GB" sz="1100" dirty="0"/>
          </a:p>
        </p:txBody>
      </p:sp>
      <p:pic>
        <p:nvPicPr>
          <p:cNvPr id="8" name="Picture 7">
            <a:extLst>
              <a:ext uri="{FF2B5EF4-FFF2-40B4-BE49-F238E27FC236}">
                <a16:creationId xmlns:a16="http://schemas.microsoft.com/office/drawing/2014/main" id="{84EA5AED-71EA-485F-9512-BE5143FD8E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1478" y="709589"/>
            <a:ext cx="5126758" cy="5438821"/>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206</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84</cp:revision>
  <dcterms:created xsi:type="dcterms:W3CDTF">2017-09-25T10:29:42Z</dcterms:created>
  <dcterms:modified xsi:type="dcterms:W3CDTF">2019-04-16T13:37:24Z</dcterms:modified>
</cp:coreProperties>
</file>