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Total Br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organically bound Br produced in Br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-reacted soil samples as a function of increasing aqueous Br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concentrations. Filled shapes (●) represent saturated conditions (mimicking salt marsh conditions) and open shapes (○) represent wet/dry conditions (mimicking salt-affected wetland conditions). Vertical gray dotted line shows Br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concentration in seawater in both panels. Error bars are based on replicate XRF analyses (total Br and organic Br) and error from XANES linear combination fitting for organic Br.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1340" y="179388"/>
            <a:ext cx="3432689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Joe-Wong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 level rise produces abundant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organobromines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salt-affected coastal wetlands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Joe-Wong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31-35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59754" y="2451809"/>
            <a:ext cx="329585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 (a)</a:t>
            </a:r>
            <a:r>
              <a:rPr lang="en-US" sz="1100" dirty="0"/>
              <a:t> Total Br and </a:t>
            </a:r>
            <a:r>
              <a:rPr lang="en-US" sz="1100" b="1" dirty="0"/>
              <a:t>(b)</a:t>
            </a:r>
            <a:r>
              <a:rPr lang="en-US" sz="1100" dirty="0"/>
              <a:t> organically bound Br produced in Br</a:t>
            </a:r>
            <a:r>
              <a:rPr lang="en-US" sz="1100" baseline="30000" dirty="0"/>
              <a:t>-</a:t>
            </a:r>
            <a:r>
              <a:rPr lang="en-US" sz="1100" dirty="0"/>
              <a:t>-reacted soil samples as a function of increasing aqueous Br</a:t>
            </a:r>
            <a:r>
              <a:rPr lang="en-US" sz="1100" baseline="30000" dirty="0"/>
              <a:t>-</a:t>
            </a:r>
            <a:r>
              <a:rPr lang="en-US" sz="1100" dirty="0"/>
              <a:t> concentrations. Filled shapes (●) represent saturated conditions (mimicking salt marsh conditions) and open shapes (○) represent wet/dry conditions (mimicking salt-affected wetland conditions). Vertical gray dotted line shows Br</a:t>
            </a:r>
            <a:r>
              <a:rPr lang="en-US" sz="1100" baseline="30000" dirty="0"/>
              <a:t>-</a:t>
            </a:r>
            <a:r>
              <a:rPr lang="en-US" sz="1100" dirty="0"/>
              <a:t> concentration in seawater in both panels. Error bars are based on replicate XRF analyses (total Br and organic Br) and error from XANES linear combination fitting for organic Br.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C28FDA-EB14-4E14-B98C-66025FADBE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80" y="1439423"/>
            <a:ext cx="7501032" cy="43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260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85</cp:revision>
  <dcterms:created xsi:type="dcterms:W3CDTF">2017-09-25T10:29:42Z</dcterms:created>
  <dcterms:modified xsi:type="dcterms:W3CDTF">2019-04-16T13:38:34Z</dcterms:modified>
</cp:coreProperties>
</file>