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-12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Comparison of the histogram for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of super-deep diamonds (left axis) and the probability density functions (PDFs, right axis) of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Dia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derived from metallic melt for different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P-T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conditions. The red, green and black solid curves are calculated PDFs by using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Dia-FeC melt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250 km, 660 km and 1500 km depths along a cold slab geotherm (Yang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2017), respectively. The yellow dotted curve is calculated by using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Dia-FeC melt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250 km along the modern mantle geotherm (Yang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2017), which may be similar to the Archean mantle geotherm (Santosh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2010). The pink dashed curve is for diamonds forming from C-H-O fluids, which is calculated using the largest reported value of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Dia-COH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(-2.9 ‰) (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Cartigny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2014). The inset figure shows the negative tailings of these three PDFs.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 data of super-deep diamonds are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Cartigny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24/05/2019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8150" y="179388"/>
            <a:ext cx="409588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Carbon isotopic signatures of super-deep diamonds mediated by iron redox chemistry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10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51-55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915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487008" y="2185927"/>
            <a:ext cx="3295859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sz="1100" b="1" dirty="0"/>
              <a:t>Figure 2 </a:t>
            </a:r>
            <a:r>
              <a:rPr lang="en-US" sz="1100" dirty="0"/>
              <a:t>Comparison of the histogram for δ</a:t>
            </a:r>
            <a:r>
              <a:rPr lang="en-US" sz="1100" baseline="30000" dirty="0"/>
              <a:t>13</a:t>
            </a:r>
            <a:r>
              <a:rPr lang="en-US" sz="1100" dirty="0"/>
              <a:t>C of super-deep diamonds (left axis) and the probability density functions (PDFs, right axis) of δ</a:t>
            </a:r>
            <a:r>
              <a:rPr lang="en-US" sz="1100" baseline="30000" dirty="0"/>
              <a:t>13</a:t>
            </a:r>
            <a:r>
              <a:rPr lang="en-US" sz="1100" dirty="0"/>
              <a:t>C</a:t>
            </a:r>
            <a:r>
              <a:rPr lang="en-US" sz="1100" baseline="30000" dirty="0"/>
              <a:t>Dia </a:t>
            </a:r>
            <a:r>
              <a:rPr lang="en-US" sz="1100" dirty="0"/>
              <a:t>derived from metallic melt for different </a:t>
            </a:r>
            <a:r>
              <a:rPr lang="en-US" sz="1100" i="1" dirty="0"/>
              <a:t>P-T</a:t>
            </a:r>
            <a:r>
              <a:rPr lang="en-US" sz="1100" dirty="0"/>
              <a:t> conditions. The red, green and black solid curves are calculated PDFs by using Δ</a:t>
            </a:r>
            <a:r>
              <a:rPr lang="en-US" sz="1100" baseline="30000" dirty="0"/>
              <a:t>13</a:t>
            </a:r>
            <a:r>
              <a:rPr lang="en-US" sz="1100" dirty="0"/>
              <a:t>C</a:t>
            </a:r>
            <a:r>
              <a:rPr lang="en-US" sz="1100" baseline="30000" dirty="0"/>
              <a:t>Dia-FeC melt</a:t>
            </a:r>
            <a:r>
              <a:rPr lang="en-US" sz="1100" dirty="0"/>
              <a:t> at 250 km, 660 km and 1500 km depths along a cold slab geotherm (Yang </a:t>
            </a:r>
            <a:r>
              <a:rPr lang="en-US" sz="1100" i="1" dirty="0"/>
              <a:t>et al.</a:t>
            </a:r>
            <a:r>
              <a:rPr lang="en-US" sz="1100" dirty="0"/>
              <a:t>, 2017), respectively. The yellow dotted curve is calculated by using Δ</a:t>
            </a:r>
            <a:r>
              <a:rPr lang="en-US" sz="1100" baseline="30000" dirty="0"/>
              <a:t>13</a:t>
            </a:r>
            <a:r>
              <a:rPr lang="en-US" sz="1100" dirty="0"/>
              <a:t>C</a:t>
            </a:r>
            <a:r>
              <a:rPr lang="en-US" sz="1100" baseline="30000" dirty="0"/>
              <a:t>Dia-FeC melt</a:t>
            </a:r>
            <a:r>
              <a:rPr lang="en-US" sz="1100" dirty="0"/>
              <a:t> at 250 km along the modern mantle geotherm (Yang </a:t>
            </a:r>
            <a:r>
              <a:rPr lang="en-US" sz="1100" i="1" dirty="0"/>
              <a:t>et al</a:t>
            </a:r>
            <a:r>
              <a:rPr lang="en-US" sz="1100" dirty="0"/>
              <a:t>., 2017), which may be similar to the Archean mantle geotherm (Santosh </a:t>
            </a:r>
            <a:r>
              <a:rPr lang="en-US" sz="1100" i="1" dirty="0"/>
              <a:t>et al.</a:t>
            </a:r>
            <a:r>
              <a:rPr lang="en-US" sz="1100" dirty="0"/>
              <a:t>, 2010). The pink dashed curve is for diamonds forming from C-H-O fluids, which is calculated using the largest reported value of Δ</a:t>
            </a:r>
            <a:r>
              <a:rPr lang="en-US" sz="1100" baseline="30000" dirty="0"/>
              <a:t>13</a:t>
            </a:r>
            <a:r>
              <a:rPr lang="en-US" sz="1100" dirty="0"/>
              <a:t>C</a:t>
            </a:r>
            <a:r>
              <a:rPr lang="en-US" sz="1100" baseline="30000" dirty="0"/>
              <a:t>Dia-COH</a:t>
            </a:r>
            <a:r>
              <a:rPr lang="en-US" sz="1100" dirty="0"/>
              <a:t> (-2.9 ‰) (</a:t>
            </a:r>
            <a:r>
              <a:rPr lang="en-US" sz="1100" dirty="0" err="1"/>
              <a:t>Cartigny</a:t>
            </a:r>
            <a:r>
              <a:rPr lang="en-US" sz="1100" dirty="0"/>
              <a:t> </a:t>
            </a:r>
            <a:r>
              <a:rPr lang="en-US" sz="1100" i="1" dirty="0"/>
              <a:t>et al.</a:t>
            </a:r>
            <a:r>
              <a:rPr lang="en-US" sz="1100" dirty="0"/>
              <a:t>, 2014). The inset figure shows the negative tailings of these three PDFs. δ</a:t>
            </a:r>
            <a:r>
              <a:rPr lang="en-US" sz="1100" baseline="30000" dirty="0"/>
              <a:t>13</a:t>
            </a:r>
            <a:r>
              <a:rPr lang="en-US" sz="1100" dirty="0"/>
              <a:t>C data of super-deep diamonds are from </a:t>
            </a:r>
            <a:r>
              <a:rPr lang="en-US" sz="1100" dirty="0" err="1"/>
              <a:t>Cartigny</a:t>
            </a:r>
            <a:r>
              <a:rPr lang="en-US" sz="1100" dirty="0"/>
              <a:t> </a:t>
            </a:r>
            <a:r>
              <a:rPr lang="en-US" sz="1100" i="1" dirty="0"/>
              <a:t>et al.</a:t>
            </a:r>
            <a:r>
              <a:rPr lang="en-US" sz="1100" dirty="0"/>
              <a:t> (2014).</a:t>
            </a:r>
            <a:endParaRPr lang="en-GB" sz="1100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5C3C843D-EE72-48C2-8CD8-59F8F2A97E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3487" y="1081790"/>
            <a:ext cx="5691215" cy="517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411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90</cp:revision>
  <dcterms:created xsi:type="dcterms:W3CDTF">2017-09-25T10:29:42Z</dcterms:created>
  <dcterms:modified xsi:type="dcterms:W3CDTF">2019-05-24T13:41:04Z</dcterms:modified>
</cp:coreProperties>
</file>