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Consequences of thermodynamic equilibrium between a magma ocean, graphite, and a primordial atmosphere. Shown are the curves for the oxygen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fugacities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the iron-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wustite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(Fe-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FeO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buffer (IW) and for the graphite–CO–CO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buffer (CCO) for different CO +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pressures (see Methods in Supplementary Information). Plausible oxygen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fugacities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a magma ocean range from IW-2 to IW-5.5 (Rubie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2011). The diagram shows that equilibrium between such a reducing magma ocean and graphite buffers the CO +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pressure in a primordial atmosphere to very low values.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3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Keppler and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Golabek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Graphite floatation on a magma ocean and the fate of carbon during core formation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Keppler and Golabek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12-17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591340" y="2278209"/>
            <a:ext cx="33159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Consequences of thermodynamic equilibrium between a magma ocean, graphite, and a primordial atmosphere. Shown are the curves for the oxygen </a:t>
            </a:r>
            <a:r>
              <a:rPr lang="en-US" sz="1100" dirty="0" err="1"/>
              <a:t>fugacities</a:t>
            </a:r>
            <a:r>
              <a:rPr lang="en-US" sz="1100" dirty="0"/>
              <a:t> of the iron-</a:t>
            </a:r>
            <a:r>
              <a:rPr lang="en-US" sz="1100" dirty="0" err="1"/>
              <a:t>wustite</a:t>
            </a:r>
            <a:r>
              <a:rPr lang="en-US" sz="1100" dirty="0"/>
              <a:t> (Fe-</a:t>
            </a:r>
            <a:r>
              <a:rPr lang="en-US" sz="1100" dirty="0" err="1"/>
              <a:t>FeO</a:t>
            </a:r>
            <a:r>
              <a:rPr lang="en-US" sz="1100" dirty="0"/>
              <a:t>) buffer (IW) and for the graphite–CO–CO</a:t>
            </a:r>
            <a:r>
              <a:rPr lang="en-US" sz="1100" baseline="-25000" dirty="0"/>
              <a:t>2</a:t>
            </a:r>
            <a:r>
              <a:rPr lang="en-US" sz="1100" dirty="0"/>
              <a:t> buffer (CCO) for different CO + CO</a:t>
            </a:r>
            <a:r>
              <a:rPr lang="en-US" sz="1100" baseline="-25000" dirty="0"/>
              <a:t>2</a:t>
            </a:r>
            <a:r>
              <a:rPr lang="en-US" sz="1100" dirty="0"/>
              <a:t> pressures (see Methods in Supplementary Information). Plausible oxygen </a:t>
            </a:r>
            <a:r>
              <a:rPr lang="en-US" sz="1100" dirty="0" err="1"/>
              <a:t>fugacities</a:t>
            </a:r>
            <a:r>
              <a:rPr lang="en-US" sz="1100" dirty="0"/>
              <a:t> of a magma ocean range from IW-2 to IW-5.5 (Rubie </a:t>
            </a:r>
            <a:r>
              <a:rPr lang="en-US" sz="1100" i="1" dirty="0"/>
              <a:t>et al</a:t>
            </a:r>
            <a:r>
              <a:rPr lang="en-US" sz="1100" dirty="0"/>
              <a:t>., 2011). The diagram shows that equilibrium between such a reducing magma ocean and graphite buffers the CO + CO</a:t>
            </a:r>
            <a:r>
              <a:rPr lang="en-US" sz="1100" baseline="-25000" dirty="0"/>
              <a:t>2</a:t>
            </a:r>
            <a:r>
              <a:rPr lang="en-US" sz="1100" dirty="0"/>
              <a:t> pressure in a primordial atmosphere to very low values. </a:t>
            </a:r>
            <a:endParaRPr lang="en-GB" sz="1100" dirty="0"/>
          </a:p>
        </p:txBody>
      </p:sp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221D73A-6DA2-4E1B-A6FE-EF6E533071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012825"/>
            <a:ext cx="5888013" cy="509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278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98</cp:revision>
  <dcterms:created xsi:type="dcterms:W3CDTF">2017-09-25T10:29:42Z</dcterms:created>
  <dcterms:modified xsi:type="dcterms:W3CDTF">2019-06-28T17:07:55Z</dcterms:modified>
</cp:coreProperties>
</file>