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Partitioning of carbon between atmosphere, silicate melt, and metal in the presence of graphite.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 fugacity, CO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fugacity, and total carbon in a silicate melt in equilibrium with graphite for a temperature of 1800 and 2000 K at the surface of a magma ocean.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Carbon content in the silicate melt as expected from the equilibrium with graphite at 2000 K at the surface of a magma ocean, predicted metal/silicate melt partition coefficient of carbon inside the magma ocean (after Chi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2014, NBO/T = 3, 2000 K and 3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and predicted carbon content of metal in equilibrium with the silicate melt. In the presence of hydrogen, methane could be an additional carbon species; however, as we show in the Supplementary Information, the effect of CH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on the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behaviour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of carbon is likely negligible.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8923" y="179388"/>
            <a:ext cx="393510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Keppler and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Golabek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Graphite floatation on a magma ocean and the fate of carbon during core formation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Keppler and Golabek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11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12-17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918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531049" y="1936565"/>
            <a:ext cx="331595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3</a:t>
            </a:r>
            <a:r>
              <a:rPr lang="en-US" sz="1100" dirty="0"/>
              <a:t> Partitioning of carbon between atmosphere, silicate melt, and metal in the presence of graphite. </a:t>
            </a:r>
            <a:r>
              <a:rPr lang="en-US" sz="1100" b="1" dirty="0"/>
              <a:t>(a)</a:t>
            </a:r>
            <a:r>
              <a:rPr lang="en-US" sz="1100" dirty="0"/>
              <a:t> CO fugacity, CO</a:t>
            </a:r>
            <a:r>
              <a:rPr lang="en-US" sz="1100" baseline="-25000" dirty="0"/>
              <a:t>2</a:t>
            </a:r>
            <a:r>
              <a:rPr lang="en-US" sz="1100" dirty="0"/>
              <a:t> fugacity, and total carbon in a silicate melt in equilibrium with graphite for a temperature of 1800 and 2000 K at the surface of a magma ocean. </a:t>
            </a:r>
            <a:r>
              <a:rPr lang="en-US" sz="1100" b="1" dirty="0"/>
              <a:t>(b)</a:t>
            </a:r>
            <a:r>
              <a:rPr lang="en-US" sz="1100" dirty="0"/>
              <a:t> Carbon content in the silicate melt as expected from the equilibrium with graphite at 2000 K at the surface of a magma ocean, predicted metal/silicate melt partition coefficient of carbon inside the magma ocean (after Chi </a:t>
            </a:r>
            <a:r>
              <a:rPr lang="en-US" sz="1100" i="1" dirty="0"/>
              <a:t>et al</a:t>
            </a:r>
            <a:r>
              <a:rPr lang="en-US" sz="1100" dirty="0"/>
              <a:t>., 2014, NBO/T = 3, 2000 K and 3 </a:t>
            </a:r>
            <a:r>
              <a:rPr lang="en-US" sz="1100" dirty="0" err="1"/>
              <a:t>GPa</a:t>
            </a:r>
            <a:r>
              <a:rPr lang="en-US" sz="1100" dirty="0"/>
              <a:t>) and predicted carbon content of metal in equilibrium with the silicate melt. In the presence of hydrogen, methane could be an additional carbon species; however, as we show in the Supplementary Information, the effect of CH</a:t>
            </a:r>
            <a:r>
              <a:rPr lang="en-US" sz="1100" baseline="-25000" dirty="0"/>
              <a:t>4</a:t>
            </a:r>
            <a:r>
              <a:rPr lang="en-US" sz="1100" dirty="0"/>
              <a:t> on the </a:t>
            </a:r>
            <a:r>
              <a:rPr lang="en-US" sz="1100" dirty="0" err="1"/>
              <a:t>behaviour</a:t>
            </a:r>
            <a:r>
              <a:rPr lang="en-US" sz="1100" dirty="0"/>
              <a:t> of carbon is likely negligible.</a:t>
            </a:r>
            <a:endParaRPr lang="en-GB" sz="1100" dirty="0"/>
          </a:p>
        </p:txBody>
      </p:sp>
      <p:pic>
        <p:nvPicPr>
          <p:cNvPr id="10" name="Picture 9" descr="A close up of a map&#10;&#10;Description automatically generated">
            <a:extLst>
              <a:ext uri="{FF2B5EF4-FFF2-40B4-BE49-F238E27FC236}">
                <a16:creationId xmlns:a16="http://schemas.microsoft.com/office/drawing/2014/main" id="{6014EE70-1EC7-4C97-BECB-CB76323C7E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283" y="610437"/>
            <a:ext cx="4786832" cy="563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392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99</cp:revision>
  <dcterms:created xsi:type="dcterms:W3CDTF">2017-09-25T10:29:42Z</dcterms:created>
  <dcterms:modified xsi:type="dcterms:W3CDTF">2019-06-28T17:08:55Z</dcterms:modified>
</cp:coreProperties>
</file>