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fate of carbon during core formation of a terrestrial planet. Maximum possible carbon content in the core as a function of the number of impact events by planetary embryos, for oxygen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fugacities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from IW-6 to IW-2 and a surface temperature of 2000 K (left scale); predicted maximum fraction of total carbon sequestered in the core (right scale) for a terrestrial planet with a bulk carbon content of 500 ppm (Marty, 2012).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3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Keppler and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Golabek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Graphite floatation on a magma ocean and the fate of carbon during core formation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Keppler and Golabek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12-17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541097" y="2621086"/>
            <a:ext cx="33159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</a:t>
            </a:r>
            <a:r>
              <a:rPr lang="en-US" sz="1100" dirty="0"/>
              <a:t> The fate of carbon during core formation of a terrestrial planet. Maximum possible carbon content in the core as a function of the number of impact events by planetary embryos, for oxygen </a:t>
            </a:r>
            <a:r>
              <a:rPr lang="en-US" sz="1100" dirty="0" err="1"/>
              <a:t>fugacities</a:t>
            </a:r>
            <a:r>
              <a:rPr lang="en-US" sz="1100" dirty="0"/>
              <a:t> from IW-6 to IW-2 and a surface temperature of 2000 K (left scale); predicted maximum fraction of total carbon sequestered in the core (right scale) for a terrestrial planet with a bulk carbon content of 500 ppm (Marty, 2012).</a:t>
            </a:r>
            <a:endParaRPr lang="en-GB" sz="1100" dirty="0"/>
          </a:p>
        </p:txBody>
      </p:sp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6B15A905-0FC7-405A-9908-48C2C7710B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83" y="1168606"/>
            <a:ext cx="7053540" cy="467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228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100</cp:revision>
  <dcterms:created xsi:type="dcterms:W3CDTF">2017-09-25T10:29:42Z</dcterms:created>
  <dcterms:modified xsi:type="dcterms:W3CDTF">2019-06-28T17:09:56Z</dcterms:modified>
</cp:coreProperties>
</file>